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9" r:id="rId2"/>
    <p:sldId id="273" r:id="rId3"/>
    <p:sldId id="300" r:id="rId4"/>
    <p:sldId id="275" r:id="rId5"/>
    <p:sldId id="292" r:id="rId6"/>
    <p:sldId id="293" r:id="rId7"/>
    <p:sldId id="294" r:id="rId8"/>
    <p:sldId id="301" r:id="rId9"/>
    <p:sldId id="298" r:id="rId10"/>
    <p:sldId id="302" r:id="rId11"/>
    <p:sldId id="303" r:id="rId12"/>
    <p:sldId id="279" r:id="rId13"/>
    <p:sldId id="280" r:id="rId14"/>
    <p:sldId id="290" r:id="rId15"/>
    <p:sldId id="276" r:id="rId16"/>
    <p:sldId id="297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5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94" y="102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B2B05-4AEF-4A3C-9CA3-EBA8CBF8630F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786A6-A3A3-497E-B6C6-2B1672DE4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786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1C0A4-167F-5B4D-A4F2-9564A01E1B57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07FB9-FBF0-C043-923D-FC6960AB66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13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18564" cy="65707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810002" y="2378554"/>
            <a:ext cx="6102000" cy="639542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52EE53-AC59-E242-850C-C39E69BC0C9F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EE307A-FC72-2241-A292-283B8FC3FA6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Datumsplatzhalter 3"/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52EE53-AC59-E242-850C-C39E69BC0C9F}" type="datetimeFigureOut">
              <a:rPr lang="de-DE" smtClean="0"/>
              <a:pPr/>
              <a:t>06.12.2021</a:t>
            </a:fld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40000" y="938554"/>
            <a:ext cx="7419600" cy="1080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25400" dir="108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E307A-FC72-2241-A292-283B8FC3FA6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2936253" y="-214418"/>
            <a:ext cx="6207748" cy="7097805"/>
          </a:xfrm>
          <a:custGeom>
            <a:avLst/>
            <a:gdLst>
              <a:gd name="connsiteX0" fmla="*/ 6631241 w 8276997"/>
              <a:gd name="connsiteY0" fmla="*/ 0 h 7097805"/>
              <a:gd name="connsiteX1" fmla="*/ 8276997 w 8276997"/>
              <a:gd name="connsiteY1" fmla="*/ 0 h 7097805"/>
              <a:gd name="connsiteX2" fmla="*/ 8276997 w 8276997"/>
              <a:gd name="connsiteY2" fmla="*/ 7097805 h 7097805"/>
              <a:gd name="connsiteX3" fmla="*/ 0 w 8276997"/>
              <a:gd name="connsiteY3" fmla="*/ 7097805 h 7097805"/>
              <a:gd name="connsiteX4" fmla="*/ 0 w 8276997"/>
              <a:gd name="connsiteY4" fmla="*/ 7066113 h 7097805"/>
              <a:gd name="connsiteX5" fmla="*/ 285522 w 8276997"/>
              <a:gd name="connsiteY5" fmla="*/ 7075579 h 7097805"/>
              <a:gd name="connsiteX6" fmla="*/ 6584275 w 8276997"/>
              <a:gd name="connsiteY6" fmla="*/ 344817 h 7097805"/>
              <a:gd name="connsiteX7" fmla="*/ 6631241 w 8276997"/>
              <a:gd name="connsiteY7" fmla="*/ 0 h 709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6997" h="7097805">
                <a:moveTo>
                  <a:pt x="6631241" y="0"/>
                </a:moveTo>
                <a:lnTo>
                  <a:pt x="8276997" y="0"/>
                </a:lnTo>
                <a:lnTo>
                  <a:pt x="8276997" y="7097805"/>
                </a:lnTo>
                <a:lnTo>
                  <a:pt x="0" y="7097805"/>
                </a:lnTo>
                <a:lnTo>
                  <a:pt x="0" y="7066113"/>
                </a:lnTo>
                <a:lnTo>
                  <a:pt x="285522" y="7075579"/>
                </a:lnTo>
                <a:cubicBezTo>
                  <a:pt x="3392512" y="7075579"/>
                  <a:pt x="5984760" y="4186055"/>
                  <a:pt x="6584275" y="344817"/>
                </a:cubicBezTo>
                <a:lnTo>
                  <a:pt x="6631241" y="0"/>
                </a:lnTo>
                <a:close/>
              </a:path>
            </a:pathLst>
          </a:custGeom>
          <a:gradFill flip="none" rotWithShape="1">
            <a:gsLst>
              <a:gs pos="67000">
                <a:schemeClr val="bg1"/>
              </a:gs>
              <a:gs pos="2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635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ihandform 22"/>
          <p:cNvSpPr/>
          <p:nvPr/>
        </p:nvSpPr>
        <p:spPr>
          <a:xfrm>
            <a:off x="-1819026" y="-580292"/>
            <a:ext cx="9843977" cy="7441451"/>
          </a:xfrm>
          <a:custGeom>
            <a:avLst/>
            <a:gdLst>
              <a:gd name="connsiteX0" fmla="*/ 0 w 13125302"/>
              <a:gd name="connsiteY0" fmla="*/ 0 h 7441451"/>
              <a:gd name="connsiteX1" fmla="*/ 13125302 w 13125302"/>
              <a:gd name="connsiteY1" fmla="*/ 0 h 7441451"/>
              <a:gd name="connsiteX2" fmla="*/ 13118921 w 13125302"/>
              <a:gd name="connsiteY2" fmla="*/ 69914 h 7441451"/>
              <a:gd name="connsiteX3" fmla="*/ 6790610 w 13125302"/>
              <a:gd name="connsiteY3" fmla="*/ 7436903 h 7441451"/>
              <a:gd name="connsiteX4" fmla="*/ 6771774 w 13125302"/>
              <a:gd name="connsiteY4" fmla="*/ 7436867 h 7441451"/>
              <a:gd name="connsiteX5" fmla="*/ 6771774 w 13125302"/>
              <a:gd name="connsiteY5" fmla="*/ 7441451 h 7441451"/>
              <a:gd name="connsiteX6" fmla="*/ 0 w 13125302"/>
              <a:gd name="connsiteY6" fmla="*/ 7441451 h 74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5302" h="7441451">
                <a:moveTo>
                  <a:pt x="0" y="0"/>
                </a:moveTo>
                <a:lnTo>
                  <a:pt x="13125302" y="0"/>
                </a:lnTo>
                <a:lnTo>
                  <a:pt x="13118921" y="69914"/>
                </a:lnTo>
                <a:cubicBezTo>
                  <a:pt x="12666038" y="4178225"/>
                  <a:pt x="9980827" y="7336517"/>
                  <a:pt x="6790610" y="7436903"/>
                </a:cubicBezTo>
                <a:lnTo>
                  <a:pt x="6771774" y="7436867"/>
                </a:lnTo>
                <a:lnTo>
                  <a:pt x="6771774" y="7441451"/>
                </a:lnTo>
                <a:lnTo>
                  <a:pt x="0" y="744145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-1842450" y="-580292"/>
            <a:ext cx="9796428" cy="7441451"/>
          </a:xfrm>
          <a:custGeom>
            <a:avLst/>
            <a:gdLst>
              <a:gd name="connsiteX0" fmla="*/ 0 w 13061904"/>
              <a:gd name="connsiteY0" fmla="*/ 0 h 7441451"/>
              <a:gd name="connsiteX1" fmla="*/ 13061904 w 13061904"/>
              <a:gd name="connsiteY1" fmla="*/ 0 h 7441451"/>
              <a:gd name="connsiteX2" fmla="*/ 13058022 w 13061904"/>
              <a:gd name="connsiteY2" fmla="*/ 43395 h 7441451"/>
              <a:gd name="connsiteX3" fmla="*/ 7054268 w 13061904"/>
              <a:gd name="connsiteY3" fmla="*/ 7415763 h 7441451"/>
              <a:gd name="connsiteX4" fmla="*/ 6771774 w 13061904"/>
              <a:gd name="connsiteY4" fmla="*/ 7433999 h 7441451"/>
              <a:gd name="connsiteX5" fmla="*/ 6771774 w 13061904"/>
              <a:gd name="connsiteY5" fmla="*/ 7441451 h 7441451"/>
              <a:gd name="connsiteX6" fmla="*/ 0 w 13061904"/>
              <a:gd name="connsiteY6" fmla="*/ 7441451 h 74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61904" h="7441451">
                <a:moveTo>
                  <a:pt x="0" y="0"/>
                </a:moveTo>
                <a:lnTo>
                  <a:pt x="13061904" y="0"/>
                </a:lnTo>
                <a:lnTo>
                  <a:pt x="13058022" y="43395"/>
                </a:lnTo>
                <a:cubicBezTo>
                  <a:pt x="12629048" y="4023125"/>
                  <a:pt x="10105964" y="7117384"/>
                  <a:pt x="7054268" y="7415763"/>
                </a:cubicBezTo>
                <a:lnTo>
                  <a:pt x="6771774" y="7433999"/>
                </a:lnTo>
                <a:lnTo>
                  <a:pt x="6771774" y="7441451"/>
                </a:lnTo>
                <a:lnTo>
                  <a:pt x="0" y="7441451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7686675" y="6163387"/>
            <a:ext cx="1457325" cy="7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0" y="6163388"/>
            <a:ext cx="9144900" cy="720001"/>
          </a:xfrm>
          <a:custGeom>
            <a:avLst/>
            <a:gdLst>
              <a:gd name="connsiteX0" fmla="*/ 0 w 12188111"/>
              <a:gd name="connsiteY0" fmla="*/ 0 h 720001"/>
              <a:gd name="connsiteX1" fmla="*/ 10499785 w 12188111"/>
              <a:gd name="connsiteY1" fmla="*/ 0 h 720001"/>
              <a:gd name="connsiteX2" fmla="*/ 10499785 w 12188111"/>
              <a:gd name="connsiteY2" fmla="*/ 1 h 720001"/>
              <a:gd name="connsiteX3" fmla="*/ 12188111 w 12188111"/>
              <a:gd name="connsiteY3" fmla="*/ 1 h 720001"/>
              <a:gd name="connsiteX4" fmla="*/ 12120735 w 12188111"/>
              <a:gd name="connsiteY4" fmla="*/ 50566 h 720001"/>
              <a:gd name="connsiteX5" fmla="*/ 10677576 w 12188111"/>
              <a:gd name="connsiteY5" fmla="*/ 689432 h 720001"/>
              <a:gd name="connsiteX6" fmla="*/ 10546044 w 12188111"/>
              <a:gd name="connsiteY6" fmla="*/ 720001 h 720001"/>
              <a:gd name="connsiteX7" fmla="*/ 7517963 w 12188111"/>
              <a:gd name="connsiteY7" fmla="*/ 720001 h 720001"/>
              <a:gd name="connsiteX8" fmla="*/ 7517959 w 12188111"/>
              <a:gd name="connsiteY8" fmla="*/ 720000 h 720001"/>
              <a:gd name="connsiteX9" fmla="*/ 0 w 12188111"/>
              <a:gd name="connsiteY9" fmla="*/ 720000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8111" h="720001">
                <a:moveTo>
                  <a:pt x="0" y="0"/>
                </a:moveTo>
                <a:lnTo>
                  <a:pt x="10499785" y="0"/>
                </a:lnTo>
                <a:lnTo>
                  <a:pt x="10499785" y="1"/>
                </a:lnTo>
                <a:lnTo>
                  <a:pt x="12188111" y="1"/>
                </a:lnTo>
                <a:lnTo>
                  <a:pt x="12120735" y="50566"/>
                </a:lnTo>
                <a:cubicBezTo>
                  <a:pt x="11696594" y="348157"/>
                  <a:pt x="11199666" y="555237"/>
                  <a:pt x="10677576" y="689432"/>
                </a:cubicBezTo>
                <a:lnTo>
                  <a:pt x="10546044" y="720001"/>
                </a:lnTo>
                <a:lnTo>
                  <a:pt x="7517963" y="720001"/>
                </a:lnTo>
                <a:lnTo>
                  <a:pt x="7517959" y="720000"/>
                </a:lnTo>
                <a:lnTo>
                  <a:pt x="0" y="72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810000" y="938554"/>
            <a:ext cx="6534000" cy="1080000"/>
          </a:xfrm>
          <a:ln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l">
              <a:buFont typeface="Arial" charset="0"/>
              <a:buNone/>
              <a:defRPr sz="5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4" name="Bildplatzhalter 33"/>
          <p:cNvSpPr>
            <a:spLocks noGrp="1"/>
          </p:cNvSpPr>
          <p:nvPr>
            <p:ph type="pic" sz="quarter" idx="20"/>
          </p:nvPr>
        </p:nvSpPr>
        <p:spPr>
          <a:xfrm>
            <a:off x="809950" y="3528000"/>
            <a:ext cx="1790100" cy="2124000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35"/>
          <p:cNvSpPr>
            <a:spLocks noGrp="1"/>
          </p:cNvSpPr>
          <p:nvPr>
            <p:ph type="pic" sz="quarter" idx="17"/>
          </p:nvPr>
        </p:nvSpPr>
        <p:spPr>
          <a:xfrm>
            <a:off x="4664900" y="3528000"/>
            <a:ext cx="1790100" cy="2124000"/>
          </a:xfrm>
          <a:custGeom>
            <a:avLst/>
            <a:gdLst>
              <a:gd name="connsiteX0" fmla="*/ 0 w 2386800"/>
              <a:gd name="connsiteY0" fmla="*/ 0 h 2110452"/>
              <a:gd name="connsiteX1" fmla="*/ 2386800 w 2386800"/>
              <a:gd name="connsiteY1" fmla="*/ 0 h 2110452"/>
              <a:gd name="connsiteX2" fmla="*/ 2386800 w 2386800"/>
              <a:gd name="connsiteY2" fmla="*/ 999301 h 2110452"/>
              <a:gd name="connsiteX3" fmla="*/ 2273802 w 2386800"/>
              <a:gd name="connsiteY3" fmla="*/ 1138043 h 2110452"/>
              <a:gd name="connsiteX4" fmla="*/ 1412150 w 2386800"/>
              <a:gd name="connsiteY4" fmla="*/ 1993275 h 2110452"/>
              <a:gd name="connsiteX5" fmla="*/ 1264053 w 2386800"/>
              <a:gd name="connsiteY5" fmla="*/ 2110452 h 2110452"/>
              <a:gd name="connsiteX6" fmla="*/ 0 w 2386800"/>
              <a:gd name="connsiteY6" fmla="*/ 2110452 h 211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800" h="2110452">
                <a:moveTo>
                  <a:pt x="0" y="0"/>
                </a:moveTo>
                <a:lnTo>
                  <a:pt x="2386800" y="0"/>
                </a:lnTo>
                <a:lnTo>
                  <a:pt x="2386800" y="999301"/>
                </a:lnTo>
                <a:lnTo>
                  <a:pt x="2273802" y="1138043"/>
                </a:lnTo>
                <a:cubicBezTo>
                  <a:pt x="2005934" y="1453446"/>
                  <a:pt x="1717754" y="1739784"/>
                  <a:pt x="1412150" y="1993275"/>
                </a:cubicBezTo>
                <a:lnTo>
                  <a:pt x="1264053" y="2110452"/>
                </a:lnTo>
                <a:lnTo>
                  <a:pt x="0" y="2110452"/>
                </a:lnTo>
                <a:close/>
              </a:path>
            </a:pathLst>
          </a:custGeom>
        </p:spPr>
        <p:txBody>
          <a:bodyPr wrap="square" lIns="90000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7" name="Bildplatzhalter 36"/>
          <p:cNvSpPr>
            <a:spLocks noGrp="1"/>
          </p:cNvSpPr>
          <p:nvPr>
            <p:ph type="pic" sz="quarter" idx="21"/>
          </p:nvPr>
        </p:nvSpPr>
        <p:spPr>
          <a:xfrm>
            <a:off x="2735100" y="3528000"/>
            <a:ext cx="1790100" cy="2124000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7188" y="4988496"/>
            <a:ext cx="1122271" cy="10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6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539999" y="938554"/>
            <a:ext cx="8604001" cy="1080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25400" dir="108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ung 12"/>
          <p:cNvGrpSpPr/>
          <p:nvPr/>
        </p:nvGrpSpPr>
        <p:grpSpPr>
          <a:xfrm>
            <a:off x="-371456" y="-580292"/>
            <a:ext cx="9867186" cy="7460519"/>
            <a:chOff x="-495274" y="-580292"/>
            <a:chExt cx="13156248" cy="7460519"/>
          </a:xfrm>
        </p:grpSpPr>
        <p:sp>
          <p:nvSpPr>
            <p:cNvPr id="14" name="Freihandform 13"/>
            <p:cNvSpPr/>
            <p:nvPr/>
          </p:nvSpPr>
          <p:spPr>
            <a:xfrm>
              <a:off x="5876329" y="1338294"/>
              <a:ext cx="6319964" cy="5541933"/>
            </a:xfrm>
            <a:custGeom>
              <a:avLst/>
              <a:gdLst>
                <a:gd name="connsiteX0" fmla="*/ 6319964 w 6319964"/>
                <a:gd name="connsiteY0" fmla="*/ 0 h 5541933"/>
                <a:gd name="connsiteX1" fmla="*/ 6319964 w 6319964"/>
                <a:gd name="connsiteY1" fmla="*/ 5541933 h 5541933"/>
                <a:gd name="connsiteX2" fmla="*/ 0 w 6319964"/>
                <a:gd name="connsiteY2" fmla="*/ 5541933 h 5541933"/>
                <a:gd name="connsiteX3" fmla="*/ 0 w 6319964"/>
                <a:gd name="connsiteY3" fmla="*/ 5510241 h 5541933"/>
                <a:gd name="connsiteX4" fmla="*/ 285522 w 6319964"/>
                <a:gd name="connsiteY4" fmla="*/ 5519707 h 5541933"/>
                <a:gd name="connsiteX5" fmla="*/ 6268934 w 6319964"/>
                <a:gd name="connsiteY5" fmla="*/ 181013 h 554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64" h="5541933">
                  <a:moveTo>
                    <a:pt x="6319964" y="0"/>
                  </a:moveTo>
                  <a:lnTo>
                    <a:pt x="6319964" y="5541933"/>
                  </a:lnTo>
                  <a:lnTo>
                    <a:pt x="0" y="5541933"/>
                  </a:lnTo>
                  <a:lnTo>
                    <a:pt x="0" y="5510241"/>
                  </a:lnTo>
                  <a:lnTo>
                    <a:pt x="285522" y="5519707"/>
                  </a:lnTo>
                  <a:cubicBezTo>
                    <a:pt x="3004138" y="5519707"/>
                    <a:pt x="5328655" y="3307415"/>
                    <a:pt x="6268934" y="181013"/>
                  </a:cubicBezTo>
                  <a:close/>
                </a:path>
              </a:pathLst>
            </a:custGeom>
            <a:gradFill flip="none" rotWithShape="1">
              <a:gsLst>
                <a:gs pos="67000">
                  <a:schemeClr val="bg1"/>
                </a:gs>
                <a:gs pos="2000">
                  <a:schemeClr val="bg2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dist="25400" dir="10800000" algn="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-464041" y="-580292"/>
              <a:ext cx="13125015" cy="7438291"/>
            </a:xfrm>
            <a:custGeom>
              <a:avLst/>
              <a:gdLst>
                <a:gd name="connsiteX0" fmla="*/ 0 w 13125015"/>
                <a:gd name="connsiteY0" fmla="*/ 0 h 7438291"/>
                <a:gd name="connsiteX1" fmla="*/ 13125015 w 13125015"/>
                <a:gd name="connsiteY1" fmla="*/ 0 h 7438291"/>
                <a:gd name="connsiteX2" fmla="*/ 13118922 w 13125015"/>
                <a:gd name="connsiteY2" fmla="*/ 66754 h 7438291"/>
                <a:gd name="connsiteX3" fmla="*/ 6790611 w 13125015"/>
                <a:gd name="connsiteY3" fmla="*/ 7433743 h 7438291"/>
                <a:gd name="connsiteX4" fmla="*/ 6771774 w 13125015"/>
                <a:gd name="connsiteY4" fmla="*/ 7433707 h 7438291"/>
                <a:gd name="connsiteX5" fmla="*/ 6771774 w 13125015"/>
                <a:gd name="connsiteY5" fmla="*/ 7438291 h 7438291"/>
                <a:gd name="connsiteX6" fmla="*/ 0 w 13125015"/>
                <a:gd name="connsiteY6" fmla="*/ 7438291 h 743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5015" h="7438291">
                  <a:moveTo>
                    <a:pt x="0" y="0"/>
                  </a:moveTo>
                  <a:lnTo>
                    <a:pt x="13125015" y="0"/>
                  </a:lnTo>
                  <a:lnTo>
                    <a:pt x="13118922" y="66754"/>
                  </a:lnTo>
                  <a:cubicBezTo>
                    <a:pt x="12666039" y="4175065"/>
                    <a:pt x="9980828" y="7333357"/>
                    <a:pt x="6790611" y="7433743"/>
                  </a:cubicBezTo>
                  <a:lnTo>
                    <a:pt x="6771774" y="7433707"/>
                  </a:lnTo>
                  <a:lnTo>
                    <a:pt x="6771774" y="7438291"/>
                  </a:lnTo>
                  <a:lnTo>
                    <a:pt x="0" y="7438291"/>
                  </a:lnTo>
                  <a:close/>
                </a:path>
              </a:pathLst>
            </a:cu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-495274" y="-580292"/>
              <a:ext cx="13061621" cy="7438291"/>
            </a:xfrm>
            <a:custGeom>
              <a:avLst/>
              <a:gdLst>
                <a:gd name="connsiteX0" fmla="*/ 0 w 13061621"/>
                <a:gd name="connsiteY0" fmla="*/ 0 h 7438291"/>
                <a:gd name="connsiteX1" fmla="*/ 13061621 w 13061621"/>
                <a:gd name="connsiteY1" fmla="*/ 0 h 7438291"/>
                <a:gd name="connsiteX2" fmla="*/ 13058022 w 13061621"/>
                <a:gd name="connsiteY2" fmla="*/ 40235 h 7438291"/>
                <a:gd name="connsiteX3" fmla="*/ 7054268 w 13061621"/>
                <a:gd name="connsiteY3" fmla="*/ 7412603 h 7438291"/>
                <a:gd name="connsiteX4" fmla="*/ 6771774 w 13061621"/>
                <a:gd name="connsiteY4" fmla="*/ 7430839 h 7438291"/>
                <a:gd name="connsiteX5" fmla="*/ 6771774 w 13061621"/>
                <a:gd name="connsiteY5" fmla="*/ 7438291 h 7438291"/>
                <a:gd name="connsiteX6" fmla="*/ 0 w 13061621"/>
                <a:gd name="connsiteY6" fmla="*/ 7438291 h 743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61621" h="7438291">
                  <a:moveTo>
                    <a:pt x="0" y="0"/>
                  </a:moveTo>
                  <a:lnTo>
                    <a:pt x="13061621" y="0"/>
                  </a:lnTo>
                  <a:lnTo>
                    <a:pt x="13058022" y="40235"/>
                  </a:lnTo>
                  <a:cubicBezTo>
                    <a:pt x="12629048" y="4019965"/>
                    <a:pt x="10105964" y="7114224"/>
                    <a:pt x="7054268" y="7412603"/>
                  </a:cubicBezTo>
                  <a:lnTo>
                    <a:pt x="6771774" y="7430839"/>
                  </a:lnTo>
                  <a:lnTo>
                    <a:pt x="6771774" y="7438291"/>
                  </a:lnTo>
                  <a:lnTo>
                    <a:pt x="0" y="7438291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2916" y="6163388"/>
            <a:ext cx="9141084" cy="720001"/>
            <a:chOff x="3888" y="6163387"/>
            <a:chExt cx="12188112" cy="720001"/>
          </a:xfrm>
        </p:grpSpPr>
        <p:sp>
          <p:nvSpPr>
            <p:cNvPr id="19" name="Rechteck 18"/>
            <p:cNvSpPr/>
            <p:nvPr/>
          </p:nvSpPr>
          <p:spPr>
            <a:xfrm>
              <a:off x="10248900" y="6163387"/>
              <a:ext cx="1943100" cy="7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3888" y="6163387"/>
              <a:ext cx="12188111" cy="720001"/>
            </a:xfrm>
            <a:custGeom>
              <a:avLst/>
              <a:gdLst>
                <a:gd name="connsiteX0" fmla="*/ 0 w 12188111"/>
                <a:gd name="connsiteY0" fmla="*/ 0 h 720001"/>
                <a:gd name="connsiteX1" fmla="*/ 10499785 w 12188111"/>
                <a:gd name="connsiteY1" fmla="*/ 0 h 720001"/>
                <a:gd name="connsiteX2" fmla="*/ 10499785 w 12188111"/>
                <a:gd name="connsiteY2" fmla="*/ 1 h 720001"/>
                <a:gd name="connsiteX3" fmla="*/ 12188111 w 12188111"/>
                <a:gd name="connsiteY3" fmla="*/ 1 h 720001"/>
                <a:gd name="connsiteX4" fmla="*/ 12120735 w 12188111"/>
                <a:gd name="connsiteY4" fmla="*/ 50566 h 720001"/>
                <a:gd name="connsiteX5" fmla="*/ 10677576 w 12188111"/>
                <a:gd name="connsiteY5" fmla="*/ 689432 h 720001"/>
                <a:gd name="connsiteX6" fmla="*/ 10546044 w 12188111"/>
                <a:gd name="connsiteY6" fmla="*/ 720001 h 720001"/>
                <a:gd name="connsiteX7" fmla="*/ 7517963 w 12188111"/>
                <a:gd name="connsiteY7" fmla="*/ 720001 h 720001"/>
                <a:gd name="connsiteX8" fmla="*/ 7517959 w 12188111"/>
                <a:gd name="connsiteY8" fmla="*/ 720000 h 720001"/>
                <a:gd name="connsiteX9" fmla="*/ 0 w 12188111"/>
                <a:gd name="connsiteY9" fmla="*/ 720000 h 7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8111" h="720001">
                  <a:moveTo>
                    <a:pt x="0" y="0"/>
                  </a:moveTo>
                  <a:lnTo>
                    <a:pt x="10499785" y="0"/>
                  </a:lnTo>
                  <a:lnTo>
                    <a:pt x="10499785" y="1"/>
                  </a:lnTo>
                  <a:lnTo>
                    <a:pt x="12188111" y="1"/>
                  </a:lnTo>
                  <a:lnTo>
                    <a:pt x="12120735" y="50566"/>
                  </a:lnTo>
                  <a:cubicBezTo>
                    <a:pt x="11696594" y="348157"/>
                    <a:pt x="11199666" y="555237"/>
                    <a:pt x="10677576" y="689432"/>
                  </a:cubicBezTo>
                  <a:lnTo>
                    <a:pt x="10546044" y="720001"/>
                  </a:lnTo>
                  <a:lnTo>
                    <a:pt x="7517963" y="720001"/>
                  </a:lnTo>
                  <a:lnTo>
                    <a:pt x="7517959" y="720000"/>
                  </a:lnTo>
                  <a:lnTo>
                    <a:pt x="0" y="720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Unterti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810002" y="2378554"/>
            <a:ext cx="7559708" cy="2871872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</a:p>
        </p:txBody>
      </p:sp>
      <p:sp>
        <p:nvSpPr>
          <p:cNvPr id="24" name="Ti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810000" y="938554"/>
            <a:ext cx="7559710" cy="1080000"/>
          </a:xfrm>
          <a:ln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l">
              <a:buFont typeface="Arial" charset="0"/>
              <a:buNone/>
              <a:defRPr sz="5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1133" y="5281012"/>
            <a:ext cx="882838" cy="8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-293159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BC39D90-8F28-674A-B231-B6F07AA0CA4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11" name="Textplatzhalter 36"/>
          <p:cNvSpPr>
            <a:spLocks noGrp="1"/>
          </p:cNvSpPr>
          <p:nvPr>
            <p:ph idx="1"/>
          </p:nvPr>
        </p:nvSpPr>
        <p:spPr>
          <a:xfrm>
            <a:off x="809999" y="1872000"/>
            <a:ext cx="7560000" cy="3852000"/>
          </a:xfrm>
          <a:custGeom>
            <a:avLst/>
            <a:gdLst>
              <a:gd name="connsiteX0" fmla="*/ 0 w 10080000"/>
              <a:gd name="connsiteY0" fmla="*/ 0 h 3851999"/>
              <a:gd name="connsiteX1" fmla="*/ 10080000 w 10080000"/>
              <a:gd name="connsiteY1" fmla="*/ 0 h 3851999"/>
              <a:gd name="connsiteX2" fmla="*/ 10080000 w 10080000"/>
              <a:gd name="connsiteY2" fmla="*/ 1922731 h 3851999"/>
              <a:gd name="connsiteX3" fmla="*/ 9961151 w 10080000"/>
              <a:gd name="connsiteY3" fmla="*/ 2111404 h 3851999"/>
              <a:gd name="connsiteX4" fmla="*/ 8538849 w 10080000"/>
              <a:gd name="connsiteY4" fmla="*/ 3733411 h 3851999"/>
              <a:gd name="connsiteX5" fmla="*/ 8391617 w 10080000"/>
              <a:gd name="connsiteY5" fmla="*/ 3851999 h 3851999"/>
              <a:gd name="connsiteX6" fmla="*/ 0 w 10080000"/>
              <a:gd name="connsiteY6" fmla="*/ 3851999 h 385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0000" h="3851999">
                <a:moveTo>
                  <a:pt x="0" y="0"/>
                </a:moveTo>
                <a:lnTo>
                  <a:pt x="10080000" y="0"/>
                </a:lnTo>
                <a:lnTo>
                  <a:pt x="10080000" y="1922731"/>
                </a:lnTo>
                <a:lnTo>
                  <a:pt x="9961151" y="2111404"/>
                </a:lnTo>
                <a:cubicBezTo>
                  <a:pt x="9551004" y="2738786"/>
                  <a:pt x="9071746" y="3286216"/>
                  <a:pt x="8538849" y="3733411"/>
                </a:cubicBezTo>
                <a:lnTo>
                  <a:pt x="8391617" y="3851999"/>
                </a:lnTo>
                <a:lnTo>
                  <a:pt x="0" y="3851999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75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10000" y="1872000"/>
            <a:ext cx="3718595" cy="3852000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25" hasCustomPrompt="1"/>
          </p:nvPr>
        </p:nvSpPr>
        <p:spPr>
          <a:xfrm>
            <a:off x="4651405" y="1872000"/>
            <a:ext cx="3718595" cy="3852000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414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10000" y="1872000"/>
            <a:ext cx="2430000" cy="3852000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3375000" y="1872000"/>
            <a:ext cx="2430000" cy="3852000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940000" y="1872000"/>
            <a:ext cx="2430000" cy="3852000"/>
          </a:xfrm>
          <a:custGeom>
            <a:avLst/>
            <a:gdLst>
              <a:gd name="connsiteX0" fmla="*/ 0 w 3240000"/>
              <a:gd name="connsiteY0" fmla="*/ 0 h 3924000"/>
              <a:gd name="connsiteX1" fmla="*/ 3240000 w 3240000"/>
              <a:gd name="connsiteY1" fmla="*/ 0 h 3924000"/>
              <a:gd name="connsiteX2" fmla="*/ 3240000 w 3240000"/>
              <a:gd name="connsiteY2" fmla="*/ 1929547 h 3924000"/>
              <a:gd name="connsiteX3" fmla="*/ 3125444 w 3240000"/>
              <a:gd name="connsiteY3" fmla="*/ 2111405 h 3924000"/>
              <a:gd name="connsiteX4" fmla="*/ 1500821 w 3240000"/>
              <a:gd name="connsiteY4" fmla="*/ 3896372 h 3924000"/>
              <a:gd name="connsiteX5" fmla="*/ 1463490 w 3240000"/>
              <a:gd name="connsiteY5" fmla="*/ 3924000 h 3924000"/>
              <a:gd name="connsiteX6" fmla="*/ 0 w 3240000"/>
              <a:gd name="connsiteY6" fmla="*/ 3924000 h 39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0000" h="3924000">
                <a:moveTo>
                  <a:pt x="0" y="0"/>
                </a:moveTo>
                <a:lnTo>
                  <a:pt x="3240000" y="0"/>
                </a:lnTo>
                <a:lnTo>
                  <a:pt x="3240000" y="1929547"/>
                </a:lnTo>
                <a:lnTo>
                  <a:pt x="3125444" y="2111405"/>
                </a:lnTo>
                <a:cubicBezTo>
                  <a:pt x="2664028" y="2817210"/>
                  <a:pt x="2115144" y="3421826"/>
                  <a:pt x="1500821" y="3896372"/>
                </a:cubicBezTo>
                <a:lnTo>
                  <a:pt x="1463490" y="3924000"/>
                </a:lnTo>
                <a:lnTo>
                  <a:pt x="0" y="392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91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er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809626" y="1800225"/>
            <a:ext cx="3718970" cy="273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09625" y="4536000"/>
            <a:ext cx="3719513" cy="118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Bildbeschreibung bearbeiten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4664900" y="4536000"/>
            <a:ext cx="3281369" cy="1188000"/>
          </a:xfrm>
          <a:custGeom>
            <a:avLst/>
            <a:gdLst>
              <a:gd name="connsiteX0" fmla="*/ 0 w 4375158"/>
              <a:gd name="connsiteY0" fmla="*/ 0 h 1192212"/>
              <a:gd name="connsiteX1" fmla="*/ 4375158 w 4375158"/>
              <a:gd name="connsiteY1" fmla="*/ 0 h 1192212"/>
              <a:gd name="connsiteX2" fmla="*/ 4335821 w 4375158"/>
              <a:gd name="connsiteY2" fmla="*/ 50098 h 1192212"/>
              <a:gd name="connsiteX3" fmla="*/ 3200954 w 4375158"/>
              <a:gd name="connsiteY3" fmla="*/ 1164059 h 1192212"/>
              <a:gd name="connsiteX4" fmla="*/ 3162914 w 4375158"/>
              <a:gd name="connsiteY4" fmla="*/ 1192212 h 1192212"/>
              <a:gd name="connsiteX5" fmla="*/ 0 w 4375158"/>
              <a:gd name="connsiteY5" fmla="*/ 1192212 h 11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5158" h="1192212">
                <a:moveTo>
                  <a:pt x="0" y="0"/>
                </a:moveTo>
                <a:lnTo>
                  <a:pt x="4375158" y="0"/>
                </a:lnTo>
                <a:lnTo>
                  <a:pt x="4335821" y="50098"/>
                </a:lnTo>
                <a:cubicBezTo>
                  <a:pt x="3990968" y="473522"/>
                  <a:pt x="3610503" y="847695"/>
                  <a:pt x="3200954" y="1164059"/>
                </a:cubicBezTo>
                <a:lnTo>
                  <a:pt x="3162914" y="1192212"/>
                </a:lnTo>
                <a:lnTo>
                  <a:pt x="0" y="11922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Bildbeschreibung bearbeiten</a:t>
            </a:r>
          </a:p>
        </p:txBody>
      </p:sp>
      <p:sp>
        <p:nvSpPr>
          <p:cNvPr id="34" name="Bildplatzhalter 33"/>
          <p:cNvSpPr>
            <a:spLocks noGrp="1"/>
          </p:cNvSpPr>
          <p:nvPr>
            <p:ph type="pic" sz="quarter" idx="17"/>
          </p:nvPr>
        </p:nvSpPr>
        <p:spPr>
          <a:xfrm>
            <a:off x="4664900" y="1800225"/>
            <a:ext cx="3705101" cy="2736000"/>
          </a:xfrm>
          <a:custGeom>
            <a:avLst/>
            <a:gdLst>
              <a:gd name="connsiteX0" fmla="*/ 0 w 4940134"/>
              <a:gd name="connsiteY0" fmla="*/ 0 h 2736000"/>
              <a:gd name="connsiteX1" fmla="*/ 4940134 w 4940134"/>
              <a:gd name="connsiteY1" fmla="*/ 0 h 2736000"/>
              <a:gd name="connsiteX2" fmla="*/ 4940134 w 4940134"/>
              <a:gd name="connsiteY2" fmla="*/ 1929321 h 2736000"/>
              <a:gd name="connsiteX3" fmla="*/ 4825577 w 4940134"/>
              <a:gd name="connsiteY3" fmla="*/ 2111180 h 2736000"/>
              <a:gd name="connsiteX4" fmla="*/ 4505250 w 4940134"/>
              <a:gd name="connsiteY4" fmla="*/ 2566409 h 2736000"/>
              <a:gd name="connsiteX5" fmla="*/ 4372086 w 4940134"/>
              <a:gd name="connsiteY5" fmla="*/ 2736000 h 2736000"/>
              <a:gd name="connsiteX6" fmla="*/ 0 w 4940134"/>
              <a:gd name="connsiteY6" fmla="*/ 2736000 h 27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0134" h="2736000">
                <a:moveTo>
                  <a:pt x="0" y="0"/>
                </a:moveTo>
                <a:lnTo>
                  <a:pt x="4940134" y="0"/>
                </a:lnTo>
                <a:lnTo>
                  <a:pt x="4940134" y="1929321"/>
                </a:lnTo>
                <a:lnTo>
                  <a:pt x="4825577" y="2111180"/>
                </a:lnTo>
                <a:cubicBezTo>
                  <a:pt x="4723040" y="2268026"/>
                  <a:pt x="4616184" y="2419874"/>
                  <a:pt x="4505250" y="2566409"/>
                </a:cubicBezTo>
                <a:lnTo>
                  <a:pt x="4372086" y="2736000"/>
                </a:lnTo>
                <a:lnTo>
                  <a:pt x="0" y="273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9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er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10000" y="1080000"/>
            <a:ext cx="7560000" cy="720000"/>
          </a:xfrm>
        </p:spPr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809626" y="1800225"/>
            <a:ext cx="2430375" cy="273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09625" y="4536000"/>
            <a:ext cx="2430729" cy="118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Bildbeschreibung bearbeiten</a:t>
            </a:r>
          </a:p>
        </p:txBody>
      </p:sp>
      <p:sp>
        <p:nvSpPr>
          <p:cNvPr id="22" name="Bildplatzhalter 13"/>
          <p:cNvSpPr>
            <a:spLocks noGrp="1"/>
          </p:cNvSpPr>
          <p:nvPr>
            <p:ph type="pic" sz="quarter" idx="22"/>
          </p:nvPr>
        </p:nvSpPr>
        <p:spPr>
          <a:xfrm>
            <a:off x="3374273" y="1800225"/>
            <a:ext cx="2430375" cy="273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5000" y="4536000"/>
            <a:ext cx="2430729" cy="118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Bildbeschreibung bearbeiten</a:t>
            </a:r>
          </a:p>
        </p:txBody>
      </p:sp>
      <p:sp>
        <p:nvSpPr>
          <p:cNvPr id="27" name="Bildplatzhalter 26"/>
          <p:cNvSpPr>
            <a:spLocks noGrp="1"/>
          </p:cNvSpPr>
          <p:nvPr>
            <p:ph type="pic" sz="quarter" idx="24"/>
          </p:nvPr>
        </p:nvSpPr>
        <p:spPr>
          <a:xfrm>
            <a:off x="5939272" y="1800225"/>
            <a:ext cx="2430375" cy="2736000"/>
          </a:xfrm>
          <a:custGeom>
            <a:avLst/>
            <a:gdLst>
              <a:gd name="connsiteX0" fmla="*/ 0 w 3240500"/>
              <a:gd name="connsiteY0" fmla="*/ 0 h 2736000"/>
              <a:gd name="connsiteX1" fmla="*/ 3240500 w 3240500"/>
              <a:gd name="connsiteY1" fmla="*/ 0 h 2736000"/>
              <a:gd name="connsiteX2" fmla="*/ 3240500 w 3240500"/>
              <a:gd name="connsiteY2" fmla="*/ 1930070 h 2736000"/>
              <a:gd name="connsiteX3" fmla="*/ 3126415 w 3240500"/>
              <a:gd name="connsiteY3" fmla="*/ 2111180 h 2736000"/>
              <a:gd name="connsiteX4" fmla="*/ 2806088 w 3240500"/>
              <a:gd name="connsiteY4" fmla="*/ 2566409 h 2736000"/>
              <a:gd name="connsiteX5" fmla="*/ 2672924 w 3240500"/>
              <a:gd name="connsiteY5" fmla="*/ 2736000 h 2736000"/>
              <a:gd name="connsiteX6" fmla="*/ 0 w 3240500"/>
              <a:gd name="connsiteY6" fmla="*/ 2736000 h 27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0500" h="2736000">
                <a:moveTo>
                  <a:pt x="0" y="0"/>
                </a:moveTo>
                <a:lnTo>
                  <a:pt x="3240500" y="0"/>
                </a:lnTo>
                <a:lnTo>
                  <a:pt x="3240500" y="1930070"/>
                </a:lnTo>
                <a:lnTo>
                  <a:pt x="3126415" y="2111180"/>
                </a:lnTo>
                <a:cubicBezTo>
                  <a:pt x="3023878" y="2268026"/>
                  <a:pt x="2917022" y="2419874"/>
                  <a:pt x="2806088" y="2566409"/>
                </a:cubicBezTo>
                <a:lnTo>
                  <a:pt x="2672924" y="2736000"/>
                </a:lnTo>
                <a:lnTo>
                  <a:pt x="0" y="273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5939272" y="4536000"/>
            <a:ext cx="2006998" cy="1188000"/>
          </a:xfrm>
          <a:custGeom>
            <a:avLst/>
            <a:gdLst>
              <a:gd name="connsiteX0" fmla="*/ 0 w 2675997"/>
              <a:gd name="connsiteY0" fmla="*/ 0 h 1192212"/>
              <a:gd name="connsiteX1" fmla="*/ 2675997 w 2675997"/>
              <a:gd name="connsiteY1" fmla="*/ 0 h 1192212"/>
              <a:gd name="connsiteX2" fmla="*/ 2636660 w 2675997"/>
              <a:gd name="connsiteY2" fmla="*/ 50098 h 1192212"/>
              <a:gd name="connsiteX3" fmla="*/ 1501793 w 2675997"/>
              <a:gd name="connsiteY3" fmla="*/ 1164059 h 1192212"/>
              <a:gd name="connsiteX4" fmla="*/ 1463753 w 2675997"/>
              <a:gd name="connsiteY4" fmla="*/ 1192212 h 1192212"/>
              <a:gd name="connsiteX5" fmla="*/ 0 w 2675997"/>
              <a:gd name="connsiteY5" fmla="*/ 1192212 h 11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5997" h="1192212">
                <a:moveTo>
                  <a:pt x="0" y="0"/>
                </a:moveTo>
                <a:lnTo>
                  <a:pt x="2675997" y="0"/>
                </a:lnTo>
                <a:lnTo>
                  <a:pt x="2636660" y="50098"/>
                </a:lnTo>
                <a:cubicBezTo>
                  <a:pt x="2291807" y="473522"/>
                  <a:pt x="1911342" y="847695"/>
                  <a:pt x="1501793" y="1164059"/>
                </a:cubicBezTo>
                <a:lnTo>
                  <a:pt x="1463753" y="1192212"/>
                </a:lnTo>
                <a:lnTo>
                  <a:pt x="0" y="11922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Bildbeschreibung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76981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, Inhalt und Bild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810000" y="1080000"/>
            <a:ext cx="756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9625" y="1872000"/>
            <a:ext cx="3717900" cy="3852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4664900" y="1800223"/>
            <a:ext cx="3705101" cy="3924000"/>
          </a:xfrm>
          <a:custGeom>
            <a:avLst/>
            <a:gdLst>
              <a:gd name="connsiteX0" fmla="*/ 0 w 4940134"/>
              <a:gd name="connsiteY0" fmla="*/ 0 h 3851999"/>
              <a:gd name="connsiteX1" fmla="*/ 4940134 w 4940134"/>
              <a:gd name="connsiteY1" fmla="*/ 0 h 3851999"/>
              <a:gd name="connsiteX2" fmla="*/ 4940134 w 4940134"/>
              <a:gd name="connsiteY2" fmla="*/ 1929322 h 3851999"/>
              <a:gd name="connsiteX3" fmla="*/ 4825577 w 4940134"/>
              <a:gd name="connsiteY3" fmla="*/ 2111181 h 3851999"/>
              <a:gd name="connsiteX4" fmla="*/ 3403275 w 4940134"/>
              <a:gd name="connsiteY4" fmla="*/ 3733188 h 3851999"/>
              <a:gd name="connsiteX5" fmla="*/ 3255766 w 4940134"/>
              <a:gd name="connsiteY5" fmla="*/ 3851999 h 3851999"/>
              <a:gd name="connsiteX6" fmla="*/ 0 w 4940134"/>
              <a:gd name="connsiteY6" fmla="*/ 3851999 h 385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0134" h="3851999">
                <a:moveTo>
                  <a:pt x="0" y="0"/>
                </a:moveTo>
                <a:lnTo>
                  <a:pt x="4940134" y="0"/>
                </a:lnTo>
                <a:lnTo>
                  <a:pt x="4940134" y="1929322"/>
                </a:lnTo>
                <a:lnTo>
                  <a:pt x="4825577" y="2111181"/>
                </a:lnTo>
                <a:cubicBezTo>
                  <a:pt x="4415430" y="2738563"/>
                  <a:pt x="3936172" y="3285993"/>
                  <a:pt x="3403275" y="3733188"/>
                </a:cubicBezTo>
                <a:lnTo>
                  <a:pt x="3255766" y="3851999"/>
                </a:lnTo>
                <a:lnTo>
                  <a:pt x="0" y="3851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697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18564" cy="65707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52EE53-AC59-E242-850C-C39E69BC0C9F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EE307A-FC72-2241-A292-283B8FC3FA6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Datumsplatzhalter 3"/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52EE53-AC59-E242-850C-C39E69BC0C9F}" type="datetimeFigureOut">
              <a:rPr lang="de-DE" smtClean="0"/>
              <a:pPr/>
              <a:t>06.12.2021</a:t>
            </a:fld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40000" y="938554"/>
            <a:ext cx="7419600" cy="191280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25400" dir="108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E307A-FC72-2241-A292-283B8FC3FA6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2936253" y="-214418"/>
            <a:ext cx="6207748" cy="7097805"/>
          </a:xfrm>
          <a:custGeom>
            <a:avLst/>
            <a:gdLst>
              <a:gd name="connsiteX0" fmla="*/ 6631241 w 8276997"/>
              <a:gd name="connsiteY0" fmla="*/ 0 h 7097805"/>
              <a:gd name="connsiteX1" fmla="*/ 8276997 w 8276997"/>
              <a:gd name="connsiteY1" fmla="*/ 0 h 7097805"/>
              <a:gd name="connsiteX2" fmla="*/ 8276997 w 8276997"/>
              <a:gd name="connsiteY2" fmla="*/ 7097805 h 7097805"/>
              <a:gd name="connsiteX3" fmla="*/ 0 w 8276997"/>
              <a:gd name="connsiteY3" fmla="*/ 7097805 h 7097805"/>
              <a:gd name="connsiteX4" fmla="*/ 0 w 8276997"/>
              <a:gd name="connsiteY4" fmla="*/ 7066113 h 7097805"/>
              <a:gd name="connsiteX5" fmla="*/ 285522 w 8276997"/>
              <a:gd name="connsiteY5" fmla="*/ 7075579 h 7097805"/>
              <a:gd name="connsiteX6" fmla="*/ 6584275 w 8276997"/>
              <a:gd name="connsiteY6" fmla="*/ 344817 h 7097805"/>
              <a:gd name="connsiteX7" fmla="*/ 6631241 w 8276997"/>
              <a:gd name="connsiteY7" fmla="*/ 0 h 709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6997" h="7097805">
                <a:moveTo>
                  <a:pt x="6631241" y="0"/>
                </a:moveTo>
                <a:lnTo>
                  <a:pt x="8276997" y="0"/>
                </a:lnTo>
                <a:lnTo>
                  <a:pt x="8276997" y="7097805"/>
                </a:lnTo>
                <a:lnTo>
                  <a:pt x="0" y="7097805"/>
                </a:lnTo>
                <a:lnTo>
                  <a:pt x="0" y="7066113"/>
                </a:lnTo>
                <a:lnTo>
                  <a:pt x="285522" y="7075579"/>
                </a:lnTo>
                <a:cubicBezTo>
                  <a:pt x="3392512" y="7075579"/>
                  <a:pt x="5984760" y="4186055"/>
                  <a:pt x="6584275" y="344817"/>
                </a:cubicBezTo>
                <a:lnTo>
                  <a:pt x="6631241" y="0"/>
                </a:lnTo>
                <a:close/>
              </a:path>
            </a:pathLst>
          </a:custGeom>
          <a:gradFill flip="none" rotWithShape="1">
            <a:gsLst>
              <a:gs pos="67000">
                <a:schemeClr val="bg1"/>
              </a:gs>
              <a:gs pos="2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635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ihandform 22"/>
          <p:cNvSpPr/>
          <p:nvPr/>
        </p:nvSpPr>
        <p:spPr>
          <a:xfrm>
            <a:off x="-1819026" y="-580292"/>
            <a:ext cx="9843977" cy="7441451"/>
          </a:xfrm>
          <a:custGeom>
            <a:avLst/>
            <a:gdLst>
              <a:gd name="connsiteX0" fmla="*/ 0 w 13125302"/>
              <a:gd name="connsiteY0" fmla="*/ 0 h 7441451"/>
              <a:gd name="connsiteX1" fmla="*/ 13125302 w 13125302"/>
              <a:gd name="connsiteY1" fmla="*/ 0 h 7441451"/>
              <a:gd name="connsiteX2" fmla="*/ 13118921 w 13125302"/>
              <a:gd name="connsiteY2" fmla="*/ 69914 h 7441451"/>
              <a:gd name="connsiteX3" fmla="*/ 6790610 w 13125302"/>
              <a:gd name="connsiteY3" fmla="*/ 7436903 h 7441451"/>
              <a:gd name="connsiteX4" fmla="*/ 6771774 w 13125302"/>
              <a:gd name="connsiteY4" fmla="*/ 7436867 h 7441451"/>
              <a:gd name="connsiteX5" fmla="*/ 6771774 w 13125302"/>
              <a:gd name="connsiteY5" fmla="*/ 7441451 h 7441451"/>
              <a:gd name="connsiteX6" fmla="*/ 0 w 13125302"/>
              <a:gd name="connsiteY6" fmla="*/ 7441451 h 74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5302" h="7441451">
                <a:moveTo>
                  <a:pt x="0" y="0"/>
                </a:moveTo>
                <a:lnTo>
                  <a:pt x="13125302" y="0"/>
                </a:lnTo>
                <a:lnTo>
                  <a:pt x="13118921" y="69914"/>
                </a:lnTo>
                <a:cubicBezTo>
                  <a:pt x="12666038" y="4178225"/>
                  <a:pt x="9980827" y="7336517"/>
                  <a:pt x="6790610" y="7436903"/>
                </a:cubicBezTo>
                <a:lnTo>
                  <a:pt x="6771774" y="7436867"/>
                </a:lnTo>
                <a:lnTo>
                  <a:pt x="6771774" y="7441451"/>
                </a:lnTo>
                <a:lnTo>
                  <a:pt x="0" y="744145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-1842450" y="-580292"/>
            <a:ext cx="9796428" cy="7441451"/>
          </a:xfrm>
          <a:custGeom>
            <a:avLst/>
            <a:gdLst>
              <a:gd name="connsiteX0" fmla="*/ 0 w 13061904"/>
              <a:gd name="connsiteY0" fmla="*/ 0 h 7441451"/>
              <a:gd name="connsiteX1" fmla="*/ 13061904 w 13061904"/>
              <a:gd name="connsiteY1" fmla="*/ 0 h 7441451"/>
              <a:gd name="connsiteX2" fmla="*/ 13058022 w 13061904"/>
              <a:gd name="connsiteY2" fmla="*/ 43395 h 7441451"/>
              <a:gd name="connsiteX3" fmla="*/ 7054268 w 13061904"/>
              <a:gd name="connsiteY3" fmla="*/ 7415763 h 7441451"/>
              <a:gd name="connsiteX4" fmla="*/ 6771774 w 13061904"/>
              <a:gd name="connsiteY4" fmla="*/ 7433999 h 7441451"/>
              <a:gd name="connsiteX5" fmla="*/ 6771774 w 13061904"/>
              <a:gd name="connsiteY5" fmla="*/ 7441451 h 7441451"/>
              <a:gd name="connsiteX6" fmla="*/ 0 w 13061904"/>
              <a:gd name="connsiteY6" fmla="*/ 7441451 h 74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61904" h="7441451">
                <a:moveTo>
                  <a:pt x="0" y="0"/>
                </a:moveTo>
                <a:lnTo>
                  <a:pt x="13061904" y="0"/>
                </a:lnTo>
                <a:lnTo>
                  <a:pt x="13058022" y="43395"/>
                </a:lnTo>
                <a:cubicBezTo>
                  <a:pt x="12629048" y="4023125"/>
                  <a:pt x="10105964" y="7117384"/>
                  <a:pt x="7054268" y="7415763"/>
                </a:cubicBezTo>
                <a:lnTo>
                  <a:pt x="6771774" y="7433999"/>
                </a:lnTo>
                <a:lnTo>
                  <a:pt x="6771774" y="7441451"/>
                </a:lnTo>
                <a:lnTo>
                  <a:pt x="0" y="7441451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7686675" y="6163387"/>
            <a:ext cx="1457325" cy="7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0" y="6163388"/>
            <a:ext cx="9144900" cy="720001"/>
          </a:xfrm>
          <a:custGeom>
            <a:avLst/>
            <a:gdLst>
              <a:gd name="connsiteX0" fmla="*/ 0 w 12188111"/>
              <a:gd name="connsiteY0" fmla="*/ 0 h 720001"/>
              <a:gd name="connsiteX1" fmla="*/ 10499785 w 12188111"/>
              <a:gd name="connsiteY1" fmla="*/ 0 h 720001"/>
              <a:gd name="connsiteX2" fmla="*/ 10499785 w 12188111"/>
              <a:gd name="connsiteY2" fmla="*/ 1 h 720001"/>
              <a:gd name="connsiteX3" fmla="*/ 12188111 w 12188111"/>
              <a:gd name="connsiteY3" fmla="*/ 1 h 720001"/>
              <a:gd name="connsiteX4" fmla="*/ 12120735 w 12188111"/>
              <a:gd name="connsiteY4" fmla="*/ 50566 h 720001"/>
              <a:gd name="connsiteX5" fmla="*/ 10677576 w 12188111"/>
              <a:gd name="connsiteY5" fmla="*/ 689432 h 720001"/>
              <a:gd name="connsiteX6" fmla="*/ 10546044 w 12188111"/>
              <a:gd name="connsiteY6" fmla="*/ 720001 h 720001"/>
              <a:gd name="connsiteX7" fmla="*/ 7517963 w 12188111"/>
              <a:gd name="connsiteY7" fmla="*/ 720001 h 720001"/>
              <a:gd name="connsiteX8" fmla="*/ 7517959 w 12188111"/>
              <a:gd name="connsiteY8" fmla="*/ 720000 h 720001"/>
              <a:gd name="connsiteX9" fmla="*/ 0 w 12188111"/>
              <a:gd name="connsiteY9" fmla="*/ 720000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8111" h="720001">
                <a:moveTo>
                  <a:pt x="0" y="0"/>
                </a:moveTo>
                <a:lnTo>
                  <a:pt x="10499785" y="0"/>
                </a:lnTo>
                <a:lnTo>
                  <a:pt x="10499785" y="1"/>
                </a:lnTo>
                <a:lnTo>
                  <a:pt x="12188111" y="1"/>
                </a:lnTo>
                <a:lnTo>
                  <a:pt x="12120735" y="50566"/>
                </a:lnTo>
                <a:cubicBezTo>
                  <a:pt x="11696594" y="348157"/>
                  <a:pt x="11199666" y="555237"/>
                  <a:pt x="10677576" y="689432"/>
                </a:cubicBezTo>
                <a:lnTo>
                  <a:pt x="10546044" y="720001"/>
                </a:lnTo>
                <a:lnTo>
                  <a:pt x="7517963" y="720001"/>
                </a:lnTo>
                <a:lnTo>
                  <a:pt x="7517959" y="720000"/>
                </a:lnTo>
                <a:lnTo>
                  <a:pt x="0" y="72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000" y="3564001"/>
            <a:ext cx="1684800" cy="2158375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810000" y="938554"/>
            <a:ext cx="6534000" cy="1912802"/>
          </a:xfrm>
          <a:ln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l">
              <a:buFont typeface="Arial" charset="0"/>
              <a:buNone/>
              <a:defRPr sz="5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Vielen Dank für </a:t>
            </a:r>
            <a:r>
              <a:rPr lang="de-DE"/>
              <a:t>Ihre </a:t>
            </a:r>
            <a:br>
              <a:rPr lang="de-DE"/>
            </a:br>
            <a:r>
              <a:rPr lang="de-DE"/>
              <a:t>Aufmerksamkeit!</a:t>
            </a:r>
            <a:endParaRPr lang="de-DE" dirty="0"/>
          </a:p>
        </p:txBody>
      </p:sp>
      <p:sp>
        <p:nvSpPr>
          <p:cNvPr id="34" name="Bildplatzhalter 33"/>
          <p:cNvSpPr>
            <a:spLocks noGrp="1"/>
          </p:cNvSpPr>
          <p:nvPr>
            <p:ph type="pic" sz="quarter" idx="20"/>
          </p:nvPr>
        </p:nvSpPr>
        <p:spPr>
          <a:xfrm>
            <a:off x="809950" y="3528000"/>
            <a:ext cx="1790100" cy="2124000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35"/>
          <p:cNvSpPr>
            <a:spLocks noGrp="1"/>
          </p:cNvSpPr>
          <p:nvPr>
            <p:ph type="pic" sz="quarter" idx="17"/>
          </p:nvPr>
        </p:nvSpPr>
        <p:spPr>
          <a:xfrm>
            <a:off x="4664900" y="3528000"/>
            <a:ext cx="1790100" cy="2124000"/>
          </a:xfrm>
          <a:custGeom>
            <a:avLst/>
            <a:gdLst>
              <a:gd name="connsiteX0" fmla="*/ 0 w 2386800"/>
              <a:gd name="connsiteY0" fmla="*/ 0 h 2110452"/>
              <a:gd name="connsiteX1" fmla="*/ 2386800 w 2386800"/>
              <a:gd name="connsiteY1" fmla="*/ 0 h 2110452"/>
              <a:gd name="connsiteX2" fmla="*/ 2386800 w 2386800"/>
              <a:gd name="connsiteY2" fmla="*/ 999301 h 2110452"/>
              <a:gd name="connsiteX3" fmla="*/ 2273802 w 2386800"/>
              <a:gd name="connsiteY3" fmla="*/ 1138043 h 2110452"/>
              <a:gd name="connsiteX4" fmla="*/ 1412150 w 2386800"/>
              <a:gd name="connsiteY4" fmla="*/ 1993275 h 2110452"/>
              <a:gd name="connsiteX5" fmla="*/ 1264053 w 2386800"/>
              <a:gd name="connsiteY5" fmla="*/ 2110452 h 2110452"/>
              <a:gd name="connsiteX6" fmla="*/ 0 w 2386800"/>
              <a:gd name="connsiteY6" fmla="*/ 2110452 h 211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800" h="2110452">
                <a:moveTo>
                  <a:pt x="0" y="0"/>
                </a:moveTo>
                <a:lnTo>
                  <a:pt x="2386800" y="0"/>
                </a:lnTo>
                <a:lnTo>
                  <a:pt x="2386800" y="999301"/>
                </a:lnTo>
                <a:lnTo>
                  <a:pt x="2273802" y="1138043"/>
                </a:lnTo>
                <a:cubicBezTo>
                  <a:pt x="2005934" y="1453446"/>
                  <a:pt x="1717754" y="1739784"/>
                  <a:pt x="1412150" y="1993275"/>
                </a:cubicBezTo>
                <a:lnTo>
                  <a:pt x="1264053" y="2110452"/>
                </a:lnTo>
                <a:lnTo>
                  <a:pt x="0" y="2110452"/>
                </a:lnTo>
                <a:close/>
              </a:path>
            </a:pathLst>
          </a:custGeom>
        </p:spPr>
        <p:txBody>
          <a:bodyPr wrap="square" lIns="90000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7" name="Bildplatzhalter 36"/>
          <p:cNvSpPr>
            <a:spLocks noGrp="1"/>
          </p:cNvSpPr>
          <p:nvPr>
            <p:ph type="pic" sz="quarter" idx="21"/>
          </p:nvPr>
        </p:nvSpPr>
        <p:spPr>
          <a:xfrm>
            <a:off x="2735100" y="3528000"/>
            <a:ext cx="1790100" cy="2124000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84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 23"/>
          <p:cNvSpPr/>
          <p:nvPr/>
        </p:nvSpPr>
        <p:spPr>
          <a:xfrm>
            <a:off x="4407247" y="1338295"/>
            <a:ext cx="4739973" cy="5541933"/>
          </a:xfrm>
          <a:custGeom>
            <a:avLst/>
            <a:gdLst>
              <a:gd name="connsiteX0" fmla="*/ 6319964 w 6319964"/>
              <a:gd name="connsiteY0" fmla="*/ 0 h 5541933"/>
              <a:gd name="connsiteX1" fmla="*/ 6319964 w 6319964"/>
              <a:gd name="connsiteY1" fmla="*/ 5541933 h 5541933"/>
              <a:gd name="connsiteX2" fmla="*/ 0 w 6319964"/>
              <a:gd name="connsiteY2" fmla="*/ 5541933 h 5541933"/>
              <a:gd name="connsiteX3" fmla="*/ 0 w 6319964"/>
              <a:gd name="connsiteY3" fmla="*/ 5510241 h 5541933"/>
              <a:gd name="connsiteX4" fmla="*/ 285522 w 6319964"/>
              <a:gd name="connsiteY4" fmla="*/ 5519707 h 5541933"/>
              <a:gd name="connsiteX5" fmla="*/ 6268934 w 6319964"/>
              <a:gd name="connsiteY5" fmla="*/ 181013 h 554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9964" h="5541933">
                <a:moveTo>
                  <a:pt x="6319964" y="0"/>
                </a:moveTo>
                <a:lnTo>
                  <a:pt x="6319964" y="5541933"/>
                </a:lnTo>
                <a:lnTo>
                  <a:pt x="0" y="5541933"/>
                </a:lnTo>
                <a:lnTo>
                  <a:pt x="0" y="5510241"/>
                </a:lnTo>
                <a:lnTo>
                  <a:pt x="285522" y="5519707"/>
                </a:lnTo>
                <a:cubicBezTo>
                  <a:pt x="3004138" y="5519707"/>
                  <a:pt x="5328655" y="3307415"/>
                  <a:pt x="6268934" y="181013"/>
                </a:cubicBezTo>
                <a:close/>
              </a:path>
            </a:pathLst>
          </a:custGeom>
          <a:gradFill flip="none" rotWithShape="1">
            <a:gsLst>
              <a:gs pos="67000">
                <a:schemeClr val="bg1"/>
              </a:gs>
              <a:gs pos="2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63500" dist="254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1" name="Freihandform 30"/>
          <p:cNvSpPr/>
          <p:nvPr/>
        </p:nvSpPr>
        <p:spPr>
          <a:xfrm>
            <a:off x="-348030" y="-580292"/>
            <a:ext cx="9843761" cy="7438291"/>
          </a:xfrm>
          <a:custGeom>
            <a:avLst/>
            <a:gdLst>
              <a:gd name="connsiteX0" fmla="*/ 0 w 13125015"/>
              <a:gd name="connsiteY0" fmla="*/ 0 h 7438291"/>
              <a:gd name="connsiteX1" fmla="*/ 13125015 w 13125015"/>
              <a:gd name="connsiteY1" fmla="*/ 0 h 7438291"/>
              <a:gd name="connsiteX2" fmla="*/ 13118922 w 13125015"/>
              <a:gd name="connsiteY2" fmla="*/ 66754 h 7438291"/>
              <a:gd name="connsiteX3" fmla="*/ 6790611 w 13125015"/>
              <a:gd name="connsiteY3" fmla="*/ 7433743 h 7438291"/>
              <a:gd name="connsiteX4" fmla="*/ 6771774 w 13125015"/>
              <a:gd name="connsiteY4" fmla="*/ 7433707 h 7438291"/>
              <a:gd name="connsiteX5" fmla="*/ 6771774 w 13125015"/>
              <a:gd name="connsiteY5" fmla="*/ 7438291 h 7438291"/>
              <a:gd name="connsiteX6" fmla="*/ 0 w 13125015"/>
              <a:gd name="connsiteY6" fmla="*/ 7438291 h 74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5015" h="7438291">
                <a:moveTo>
                  <a:pt x="0" y="0"/>
                </a:moveTo>
                <a:lnTo>
                  <a:pt x="13125015" y="0"/>
                </a:lnTo>
                <a:lnTo>
                  <a:pt x="13118922" y="66754"/>
                </a:lnTo>
                <a:cubicBezTo>
                  <a:pt x="12666039" y="4175065"/>
                  <a:pt x="9980828" y="7333357"/>
                  <a:pt x="6790611" y="7433743"/>
                </a:cubicBezTo>
                <a:lnTo>
                  <a:pt x="6771774" y="7433707"/>
                </a:lnTo>
                <a:lnTo>
                  <a:pt x="6771774" y="7438291"/>
                </a:lnTo>
                <a:lnTo>
                  <a:pt x="0" y="743829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-371455" y="-580292"/>
            <a:ext cx="9796216" cy="7438291"/>
          </a:xfrm>
          <a:custGeom>
            <a:avLst/>
            <a:gdLst>
              <a:gd name="connsiteX0" fmla="*/ 0 w 13061621"/>
              <a:gd name="connsiteY0" fmla="*/ 0 h 7438291"/>
              <a:gd name="connsiteX1" fmla="*/ 13061621 w 13061621"/>
              <a:gd name="connsiteY1" fmla="*/ 0 h 7438291"/>
              <a:gd name="connsiteX2" fmla="*/ 13058022 w 13061621"/>
              <a:gd name="connsiteY2" fmla="*/ 40235 h 7438291"/>
              <a:gd name="connsiteX3" fmla="*/ 7054268 w 13061621"/>
              <a:gd name="connsiteY3" fmla="*/ 7412603 h 7438291"/>
              <a:gd name="connsiteX4" fmla="*/ 6771774 w 13061621"/>
              <a:gd name="connsiteY4" fmla="*/ 7430839 h 7438291"/>
              <a:gd name="connsiteX5" fmla="*/ 6771774 w 13061621"/>
              <a:gd name="connsiteY5" fmla="*/ 7438291 h 7438291"/>
              <a:gd name="connsiteX6" fmla="*/ 0 w 13061621"/>
              <a:gd name="connsiteY6" fmla="*/ 7438291 h 74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61621" h="7438291">
                <a:moveTo>
                  <a:pt x="0" y="0"/>
                </a:moveTo>
                <a:lnTo>
                  <a:pt x="13061621" y="0"/>
                </a:lnTo>
                <a:lnTo>
                  <a:pt x="13058022" y="40235"/>
                </a:lnTo>
                <a:cubicBezTo>
                  <a:pt x="12629048" y="4019965"/>
                  <a:pt x="10105964" y="7114224"/>
                  <a:pt x="7054268" y="7412603"/>
                </a:cubicBezTo>
                <a:lnTo>
                  <a:pt x="6771774" y="7430839"/>
                </a:lnTo>
                <a:lnTo>
                  <a:pt x="6771774" y="7438291"/>
                </a:lnTo>
                <a:lnTo>
                  <a:pt x="0" y="7438291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10000" y="1080000"/>
            <a:ext cx="756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Headline bearbeiten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91449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de-DE"/>
          </a:p>
        </p:txBody>
      </p:sp>
      <p:grpSp>
        <p:nvGrpSpPr>
          <p:cNvPr id="6" name="Gruppierung 5"/>
          <p:cNvGrpSpPr/>
          <p:nvPr/>
        </p:nvGrpSpPr>
        <p:grpSpPr>
          <a:xfrm>
            <a:off x="2916" y="6163388"/>
            <a:ext cx="9141084" cy="720001"/>
            <a:chOff x="3888" y="6163387"/>
            <a:chExt cx="12188112" cy="720001"/>
          </a:xfrm>
        </p:grpSpPr>
        <p:sp>
          <p:nvSpPr>
            <p:cNvPr id="53" name="Rechteck 52"/>
            <p:cNvSpPr/>
            <p:nvPr/>
          </p:nvSpPr>
          <p:spPr>
            <a:xfrm>
              <a:off x="10248900" y="6163387"/>
              <a:ext cx="1943100" cy="7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Freihandform 51"/>
            <p:cNvSpPr/>
            <p:nvPr/>
          </p:nvSpPr>
          <p:spPr>
            <a:xfrm>
              <a:off x="3888" y="6163387"/>
              <a:ext cx="12188111" cy="720001"/>
            </a:xfrm>
            <a:custGeom>
              <a:avLst/>
              <a:gdLst>
                <a:gd name="connsiteX0" fmla="*/ 0 w 12188111"/>
                <a:gd name="connsiteY0" fmla="*/ 0 h 720001"/>
                <a:gd name="connsiteX1" fmla="*/ 10499785 w 12188111"/>
                <a:gd name="connsiteY1" fmla="*/ 0 h 720001"/>
                <a:gd name="connsiteX2" fmla="*/ 10499785 w 12188111"/>
                <a:gd name="connsiteY2" fmla="*/ 1 h 720001"/>
                <a:gd name="connsiteX3" fmla="*/ 12188111 w 12188111"/>
                <a:gd name="connsiteY3" fmla="*/ 1 h 720001"/>
                <a:gd name="connsiteX4" fmla="*/ 12120735 w 12188111"/>
                <a:gd name="connsiteY4" fmla="*/ 50566 h 720001"/>
                <a:gd name="connsiteX5" fmla="*/ 10677576 w 12188111"/>
                <a:gd name="connsiteY5" fmla="*/ 689432 h 720001"/>
                <a:gd name="connsiteX6" fmla="*/ 10546044 w 12188111"/>
                <a:gd name="connsiteY6" fmla="*/ 720001 h 720001"/>
                <a:gd name="connsiteX7" fmla="*/ 7517963 w 12188111"/>
                <a:gd name="connsiteY7" fmla="*/ 720001 h 720001"/>
                <a:gd name="connsiteX8" fmla="*/ 7517959 w 12188111"/>
                <a:gd name="connsiteY8" fmla="*/ 720000 h 720001"/>
                <a:gd name="connsiteX9" fmla="*/ 0 w 12188111"/>
                <a:gd name="connsiteY9" fmla="*/ 720000 h 7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8111" h="720001">
                  <a:moveTo>
                    <a:pt x="0" y="0"/>
                  </a:moveTo>
                  <a:lnTo>
                    <a:pt x="10499785" y="0"/>
                  </a:lnTo>
                  <a:lnTo>
                    <a:pt x="10499785" y="1"/>
                  </a:lnTo>
                  <a:lnTo>
                    <a:pt x="12188111" y="1"/>
                  </a:lnTo>
                  <a:lnTo>
                    <a:pt x="12120735" y="50566"/>
                  </a:lnTo>
                  <a:cubicBezTo>
                    <a:pt x="11696594" y="348157"/>
                    <a:pt x="11199666" y="555237"/>
                    <a:pt x="10677576" y="689432"/>
                  </a:cubicBezTo>
                  <a:lnTo>
                    <a:pt x="10546044" y="720001"/>
                  </a:lnTo>
                  <a:lnTo>
                    <a:pt x="7517963" y="720001"/>
                  </a:lnTo>
                  <a:lnTo>
                    <a:pt x="7517959" y="720000"/>
                  </a:lnTo>
                  <a:lnTo>
                    <a:pt x="0" y="720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4" name="Fußzeilenplatzhalter 73"/>
          <p:cNvSpPr>
            <a:spLocks noGrp="1"/>
          </p:cNvSpPr>
          <p:nvPr>
            <p:ph type="ftr" sz="quarter" idx="3"/>
          </p:nvPr>
        </p:nvSpPr>
        <p:spPr>
          <a:xfrm>
            <a:off x="810000" y="6356351"/>
            <a:ext cx="530505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de-DE" dirty="0"/>
          </a:p>
        </p:txBody>
      </p:sp>
      <p:sp>
        <p:nvSpPr>
          <p:cNvPr id="76" name="Foliennummernplatzhalter 75"/>
          <p:cNvSpPr>
            <a:spLocks noGrp="1"/>
          </p:cNvSpPr>
          <p:nvPr>
            <p:ph type="sldNum" sz="quarter" idx="4"/>
          </p:nvPr>
        </p:nvSpPr>
        <p:spPr>
          <a:xfrm>
            <a:off x="6992161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6876540F-E5A3-944B-B34F-ABE8CAEA9A1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7" name="Textfeld 76"/>
          <p:cNvSpPr txBox="1"/>
          <p:nvPr/>
        </p:nvSpPr>
        <p:spPr>
          <a:xfrm>
            <a:off x="6728792" y="0"/>
            <a:ext cx="2320769" cy="46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de-DE" dirty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www.ks-hanau.de</a:t>
            </a:r>
            <a:endParaRPr lang="de-D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7" name="Textplatzhalter 36"/>
          <p:cNvSpPr>
            <a:spLocks noGrp="1"/>
          </p:cNvSpPr>
          <p:nvPr>
            <p:ph type="body" idx="1"/>
          </p:nvPr>
        </p:nvSpPr>
        <p:spPr>
          <a:xfrm>
            <a:off x="809999" y="1872000"/>
            <a:ext cx="7560000" cy="3780000"/>
          </a:xfrm>
          <a:custGeom>
            <a:avLst/>
            <a:gdLst>
              <a:gd name="connsiteX0" fmla="*/ 0 w 10080000"/>
              <a:gd name="connsiteY0" fmla="*/ 0 h 3851999"/>
              <a:gd name="connsiteX1" fmla="*/ 10080000 w 10080000"/>
              <a:gd name="connsiteY1" fmla="*/ 0 h 3851999"/>
              <a:gd name="connsiteX2" fmla="*/ 10080000 w 10080000"/>
              <a:gd name="connsiteY2" fmla="*/ 1922731 h 3851999"/>
              <a:gd name="connsiteX3" fmla="*/ 9961151 w 10080000"/>
              <a:gd name="connsiteY3" fmla="*/ 2111404 h 3851999"/>
              <a:gd name="connsiteX4" fmla="*/ 8538849 w 10080000"/>
              <a:gd name="connsiteY4" fmla="*/ 3733411 h 3851999"/>
              <a:gd name="connsiteX5" fmla="*/ 8391617 w 10080000"/>
              <a:gd name="connsiteY5" fmla="*/ 3851999 h 3851999"/>
              <a:gd name="connsiteX6" fmla="*/ 0 w 10080000"/>
              <a:gd name="connsiteY6" fmla="*/ 3851999 h 385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0000" h="3851999">
                <a:moveTo>
                  <a:pt x="0" y="0"/>
                </a:moveTo>
                <a:lnTo>
                  <a:pt x="10080000" y="0"/>
                </a:lnTo>
                <a:lnTo>
                  <a:pt x="10080000" y="1922731"/>
                </a:lnTo>
                <a:lnTo>
                  <a:pt x="9961151" y="2111404"/>
                </a:lnTo>
                <a:cubicBezTo>
                  <a:pt x="9551004" y="2738786"/>
                  <a:pt x="9071746" y="3286216"/>
                  <a:pt x="8538849" y="3733411"/>
                </a:cubicBezTo>
                <a:lnTo>
                  <a:pt x="8391617" y="3851999"/>
                </a:lnTo>
                <a:lnTo>
                  <a:pt x="0" y="3851999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22111" y="5089337"/>
            <a:ext cx="1038989" cy="9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8" r:id="rId4"/>
    <p:sldLayoutId id="2147483652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-hanau.d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736431" y="2175641"/>
            <a:ext cx="6172369" cy="1086848"/>
          </a:xfrm>
        </p:spPr>
        <p:txBody>
          <a:bodyPr/>
          <a:lstStyle/>
          <a:p>
            <a:r>
              <a:rPr lang="de-DE" sz="3200" dirty="0"/>
              <a:t>Wirtschaft &amp; Gesundheit &amp;</a:t>
            </a:r>
            <a:br>
              <a:rPr lang="de-DE" sz="3200" dirty="0"/>
            </a:br>
            <a:r>
              <a:rPr lang="de-DE" sz="3200" dirty="0"/>
              <a:t>Erziehungswissenschaften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/>
              <a:t>Berufliches Gymnasium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9" y="3208081"/>
            <a:ext cx="2788041" cy="185176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00" y="3433859"/>
            <a:ext cx="2905099" cy="1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9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577793" y="1860326"/>
            <a:ext cx="7817345" cy="4441322"/>
          </a:xfrm>
        </p:spPr>
        <p:txBody>
          <a:bodyPr/>
          <a:lstStyle/>
          <a:p>
            <a:pPr marL="812800" indent="-812800">
              <a:lnSpc>
                <a:spcPct val="80000"/>
              </a:lnSpc>
            </a:pPr>
            <a:r>
              <a:rPr lang="de-DE" sz="1600" b="1" dirty="0">
                <a:solidFill>
                  <a:schemeClr val="tx1"/>
                </a:solidFill>
              </a:rPr>
              <a:t>				</a:t>
            </a:r>
            <a:endParaRPr lang="de-DE" sz="2000" b="1" dirty="0">
              <a:solidFill>
                <a:schemeClr val="tx1"/>
              </a:solidFill>
            </a:endParaRPr>
          </a:p>
          <a:p>
            <a:pPr marL="812800" indent="-812800" algn="ctr">
              <a:lnSpc>
                <a:spcPct val="80000"/>
              </a:lnSpc>
            </a:pPr>
            <a:r>
              <a:rPr lang="de-DE" sz="2000" b="1" dirty="0">
                <a:solidFill>
                  <a:schemeClr val="tx1"/>
                </a:solidFill>
              </a:rPr>
              <a:t>34 (+ 4)  Unterrichtsstunden</a:t>
            </a:r>
          </a:p>
          <a:p>
            <a:pPr marL="812800" indent="-812800" algn="ctr">
              <a:lnSpc>
                <a:spcPct val="80000"/>
              </a:lnSpc>
            </a:pPr>
            <a:endParaRPr lang="de-DE" sz="100" dirty="0">
              <a:solidFill>
                <a:schemeClr val="tx1"/>
              </a:solidFill>
            </a:endParaRPr>
          </a:p>
          <a:p>
            <a:pPr marL="812800" indent="-812800">
              <a:lnSpc>
                <a:spcPct val="80000"/>
              </a:lnSpc>
            </a:pPr>
            <a:r>
              <a:rPr lang="de-DE" sz="1800" dirty="0">
                <a:solidFill>
                  <a:schemeClr val="tx1"/>
                </a:solidFill>
              </a:rPr>
              <a:t>Allgemeinbildende Fächer</a:t>
            </a:r>
            <a:r>
              <a:rPr lang="de-DE" sz="1800" dirty="0">
                <a:solidFill>
                  <a:schemeClr val="tx1"/>
                </a:solidFill>
                <a:sym typeface="Wingdings"/>
              </a:rPr>
              <a:t> (identisch mit allgemeinbildendem Gymnasium)</a:t>
            </a:r>
          </a:p>
          <a:p>
            <a:pPr marL="812800" indent="-812800">
              <a:lnSpc>
                <a:spcPct val="80000"/>
              </a:lnSpc>
            </a:pPr>
            <a:endParaRPr lang="de-DE" sz="200" dirty="0">
              <a:solidFill>
                <a:schemeClr val="tx1"/>
              </a:solidFill>
            </a:endParaRPr>
          </a:p>
          <a:p>
            <a:pPr marL="1511300" lvl="1" indent="-1458913" algn="l">
              <a:lnSpc>
                <a:spcPct val="80000"/>
              </a:lnSpc>
            </a:pPr>
            <a:r>
              <a:rPr lang="de-DE" sz="1800" dirty="0"/>
              <a:t>je 4 Stunden: 	</a:t>
            </a:r>
            <a:r>
              <a:rPr lang="de-DE" sz="1800" b="1" dirty="0"/>
              <a:t>Deutsch</a:t>
            </a:r>
            <a:r>
              <a:rPr lang="de-DE" sz="1800" dirty="0"/>
              <a:t>,  </a:t>
            </a:r>
            <a:r>
              <a:rPr lang="de-DE" sz="1800" b="1" dirty="0"/>
              <a:t>Englisch, Mathematik</a:t>
            </a:r>
            <a:r>
              <a:rPr lang="de-DE" sz="1800" dirty="0"/>
              <a:t> (+ </a:t>
            </a:r>
            <a:r>
              <a:rPr lang="de-DE" sz="1800" b="1" dirty="0"/>
              <a:t>2. Fremdsprache)</a:t>
            </a:r>
          </a:p>
          <a:p>
            <a:pPr marL="1511300" lvl="1" indent="-1458913" algn="l">
              <a:lnSpc>
                <a:spcPct val="80000"/>
              </a:lnSpc>
            </a:pPr>
            <a:r>
              <a:rPr lang="de-DE" sz="1800" dirty="0"/>
              <a:t>je 2 Stunden: 	Politik und Wirtschaft, Geschichte, Religion oder Ethik, </a:t>
            </a:r>
            <a:br>
              <a:rPr lang="de-DE" sz="1800" dirty="0"/>
            </a:br>
            <a:r>
              <a:rPr lang="de-DE" sz="1800" dirty="0"/>
              <a:t>2 Naturwissenschaften (Physik/Chemie/Biologie), Sport</a:t>
            </a:r>
          </a:p>
          <a:p>
            <a:pPr marL="9525" lvl="1">
              <a:lnSpc>
                <a:spcPct val="80000"/>
              </a:lnSpc>
            </a:pPr>
            <a:endParaRPr lang="de-DE" sz="500" dirty="0"/>
          </a:p>
          <a:p>
            <a:pPr marL="9525" lvl="1">
              <a:lnSpc>
                <a:spcPct val="80000"/>
              </a:lnSpc>
            </a:pPr>
            <a:r>
              <a:rPr lang="de-DE" dirty="0">
                <a:solidFill>
                  <a:schemeClr val="tx1"/>
                </a:solidFill>
              </a:rPr>
              <a:t>außerdem</a:t>
            </a:r>
            <a:r>
              <a:rPr lang="de-DE" sz="1800" dirty="0"/>
              <a:t>:</a:t>
            </a:r>
            <a:endParaRPr lang="de-DE" sz="1800" dirty="0">
              <a:solidFill>
                <a:schemeClr val="tx1"/>
              </a:solidFill>
            </a:endParaRPr>
          </a:p>
          <a:p>
            <a:pPr marL="812800" indent="-812800">
              <a:lnSpc>
                <a:spcPct val="80000"/>
              </a:lnSpc>
            </a:pPr>
            <a:r>
              <a:rPr lang="de-DE" sz="1800" dirty="0">
                <a:solidFill>
                  <a:schemeClr val="tx1"/>
                </a:solidFill>
              </a:rPr>
              <a:t>10 Stunden fachbezogenen Unterricht:</a:t>
            </a:r>
          </a:p>
          <a:p>
            <a:pPr marL="812800" indent="-812800">
              <a:lnSpc>
                <a:spcPct val="80000"/>
              </a:lnSpc>
            </a:pPr>
            <a:br>
              <a:rPr lang="de-DE" sz="5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	          </a:t>
            </a:r>
            <a:r>
              <a:rPr lang="de-DE" sz="1800" b="1" dirty="0">
                <a:solidFill>
                  <a:schemeClr val="tx1"/>
                </a:solidFill>
              </a:rPr>
              <a:t>WL</a:t>
            </a:r>
            <a:r>
              <a:rPr lang="de-DE" sz="1800" dirty="0">
                <a:solidFill>
                  <a:schemeClr val="tx1"/>
                </a:solidFill>
              </a:rPr>
              <a:t> + </a:t>
            </a:r>
            <a:r>
              <a:rPr lang="de-DE" sz="1800" dirty="0" err="1">
                <a:solidFill>
                  <a:schemeClr val="tx1"/>
                </a:solidFill>
              </a:rPr>
              <a:t>ReWe</a:t>
            </a:r>
            <a:r>
              <a:rPr lang="de-DE" sz="1800" dirty="0">
                <a:solidFill>
                  <a:schemeClr val="tx1"/>
                </a:solidFill>
              </a:rPr>
              <a:t> + DV/</a:t>
            </a:r>
            <a:r>
              <a:rPr lang="de-DE" sz="1800" b="1" dirty="0">
                <a:solidFill>
                  <a:schemeClr val="tx1"/>
                </a:solidFill>
              </a:rPr>
              <a:t>GL</a:t>
            </a:r>
            <a:r>
              <a:rPr lang="de-DE" sz="1800" dirty="0">
                <a:solidFill>
                  <a:schemeClr val="tx1"/>
                </a:solidFill>
              </a:rPr>
              <a:t> + </a:t>
            </a:r>
            <a:r>
              <a:rPr lang="de-DE" sz="1800" dirty="0" err="1">
                <a:solidFill>
                  <a:schemeClr val="tx1"/>
                </a:solidFill>
              </a:rPr>
              <a:t>Geök</a:t>
            </a:r>
            <a:r>
              <a:rPr lang="de-DE" sz="1800" dirty="0">
                <a:solidFill>
                  <a:schemeClr val="tx1"/>
                </a:solidFill>
              </a:rPr>
              <a:t> + Prävention/</a:t>
            </a: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                  </a:t>
            </a:r>
            <a:r>
              <a:rPr lang="de-DE" sz="1800" b="1" dirty="0">
                <a:solidFill>
                  <a:schemeClr val="tx1"/>
                </a:solidFill>
              </a:rPr>
              <a:t>EW </a:t>
            </a:r>
            <a:r>
              <a:rPr lang="de-DE" sz="1800" dirty="0">
                <a:solidFill>
                  <a:schemeClr val="tx1"/>
                </a:solidFill>
              </a:rPr>
              <a:t>+ Psychologie + Bildungsprozesse</a:t>
            </a:r>
          </a:p>
          <a:p>
            <a:pPr marL="812800" indent="-812800">
              <a:lnSpc>
                <a:spcPct val="80000"/>
              </a:lnSpc>
            </a:pPr>
            <a:endParaRPr lang="de-DE" sz="500" dirty="0">
              <a:solidFill>
                <a:schemeClr val="tx1"/>
              </a:solidFill>
            </a:endParaRPr>
          </a:p>
          <a:p>
            <a:pPr marL="812800" indent="-812800">
              <a:lnSpc>
                <a:spcPct val="80000"/>
              </a:lnSpc>
            </a:pPr>
            <a:r>
              <a:rPr lang="de-DE" sz="1800" dirty="0">
                <a:solidFill>
                  <a:schemeClr val="tx1"/>
                </a:solidFill>
              </a:rPr>
              <a:t>Bei Bedarf: 2 h Förderkurs in D/E/M</a:t>
            </a:r>
          </a:p>
          <a:p>
            <a:pPr marL="812800" indent="-812800">
              <a:lnSpc>
                <a:spcPct val="80000"/>
              </a:lnSpc>
            </a:pPr>
            <a:r>
              <a:rPr lang="de-DE" sz="1600" b="1" dirty="0">
                <a:solidFill>
                  <a:schemeClr val="tx1"/>
                </a:solidFill>
              </a:rPr>
              <a:t>Fett = Hauptfächer</a:t>
            </a:r>
          </a:p>
          <a:p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/>
              <a:t>Stundentafel in der Einführungsphase</a:t>
            </a:r>
          </a:p>
        </p:txBody>
      </p:sp>
    </p:spTree>
    <p:extLst>
      <p:ext uri="{BB962C8B-B14F-4D97-AF65-F5344CB8AC3E}">
        <p14:creationId xmlns:p14="http://schemas.microsoft.com/office/powerpoint/2010/main" val="134676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10002" y="2378554"/>
            <a:ext cx="7559708" cy="3669706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de-DE" sz="2000" b="1" dirty="0"/>
              <a:t>1. Leistungsfach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Deutsch oder 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Englisch oder 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Mathematik oder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Biologie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endParaRPr lang="de-DE" dirty="0"/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de-DE" sz="2000" b="1" dirty="0"/>
              <a:t>2. Leistungsfach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Wirtschaftslehre oder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Wirtschaftslehre bilingual oder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Gesundheitslehre oder</a:t>
            </a:r>
          </a:p>
          <a:p>
            <a:pPr marL="800100" lvl="1" indent="-342900" algn="l">
              <a:lnSpc>
                <a:spcPct val="80000"/>
              </a:lnSpc>
              <a:buFont typeface="Arial"/>
              <a:buChar char="•"/>
            </a:pPr>
            <a:r>
              <a:rPr lang="de-DE" dirty="0"/>
              <a:t>Erziehungswissenschaft</a:t>
            </a:r>
          </a:p>
          <a:p>
            <a:pPr marL="342900" indent="-342900">
              <a:buFont typeface="Arial"/>
              <a:buChar char="•"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Leistungskurse der Q-Phase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07463" y="13993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384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65482" y="2164487"/>
            <a:ext cx="7114798" cy="365269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Erste Fremdsprache</a:t>
            </a:r>
          </a:p>
          <a:p>
            <a:pPr marL="800100" lvl="1" indent="-342900" algn="l">
              <a:lnSpc>
                <a:spcPct val="100000"/>
              </a:lnSpc>
              <a:buFont typeface="Symbol" charset="2"/>
              <a:buChar char="-"/>
            </a:pPr>
            <a:r>
              <a:rPr lang="de-DE" dirty="0">
                <a:solidFill>
                  <a:srgbClr val="000000"/>
                </a:solidFill>
              </a:rPr>
              <a:t>Englisch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Zweite Fremdsprache</a:t>
            </a:r>
          </a:p>
          <a:p>
            <a:pPr marL="800100" lvl="1" indent="-342900" algn="l">
              <a:lnSpc>
                <a:spcPct val="100000"/>
              </a:lnSpc>
              <a:buFont typeface="Symbol" charset="2"/>
              <a:buChar char="-"/>
            </a:pPr>
            <a:r>
              <a:rPr lang="de-DE" dirty="0">
                <a:solidFill>
                  <a:srgbClr val="000000"/>
                </a:solidFill>
              </a:rPr>
              <a:t>Spanisch (ggfs. Französisch/Latein)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Wer in 4 Jahrgangsstufen der Mittelstufe durchgängig eine zweite Fremdsprache belegt hat, kann diese bereits </a:t>
            </a:r>
            <a:r>
              <a:rPr lang="de-DE" sz="2000" b="1" dirty="0">
                <a:solidFill>
                  <a:srgbClr val="000000"/>
                </a:solidFill>
              </a:rPr>
              <a:t>mit Beginn</a:t>
            </a:r>
            <a:r>
              <a:rPr lang="de-DE" sz="2000" dirty="0">
                <a:solidFill>
                  <a:srgbClr val="000000"/>
                </a:solidFill>
              </a:rPr>
              <a:t> der E-Phase abwählen.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Wer in den letzten beiden Jahrgangsstufen eine zweite Fremdsprache belegt hat, kann diese </a:t>
            </a:r>
            <a:r>
              <a:rPr lang="de-DE" sz="2000" b="1" dirty="0">
                <a:solidFill>
                  <a:srgbClr val="000000"/>
                </a:solidFill>
              </a:rPr>
              <a:t>nach</a:t>
            </a:r>
            <a:r>
              <a:rPr lang="de-DE" sz="2000" dirty="0">
                <a:solidFill>
                  <a:srgbClr val="000000"/>
                </a:solidFill>
              </a:rPr>
              <a:t> der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Einführungsphase abwählen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Fremdsprachen</a:t>
            </a:r>
          </a:p>
        </p:txBody>
      </p:sp>
      <p:pic>
        <p:nvPicPr>
          <p:cNvPr id="4" name="Picture 6" descr="Fremdsprach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62" y="2164487"/>
            <a:ext cx="1474227" cy="14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10002" y="2136228"/>
            <a:ext cx="7293474" cy="386255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/>
              <a:t>BG als Oberstufengymnasium bedeutet einen neuen Start für alle Schülerinnen und Schüler in neuer Umgebung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/>
              <a:t>Wurde die Verpflichtung zur 2. Fremdsprache in der Mittelstufe erfüllt, ist diese nicht mehr zu belegen und nicht versetzungsrelevant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/>
              <a:t>Mathematik ist kein Pflichtprüfungsfach in der Abiturprüfung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/>
              <a:t>Abschluss mit </a:t>
            </a:r>
            <a:r>
              <a:rPr lang="de-DE" sz="2000" b="1" u="sng" dirty="0"/>
              <a:t>allgemeiner</a:t>
            </a:r>
            <a:r>
              <a:rPr lang="de-DE" sz="2000" dirty="0"/>
              <a:t> Hochschulreife, wobei bereits vorher </a:t>
            </a:r>
            <a:r>
              <a:rPr lang="de-DE" sz="2000" dirty="0" err="1"/>
              <a:t>studiumsrelevante</a:t>
            </a:r>
            <a:r>
              <a:rPr lang="de-DE" sz="2000" dirty="0"/>
              <a:t> Inhalte der jeweiligen Fach-</a:t>
            </a:r>
            <a:br>
              <a:rPr lang="de-DE" sz="2000" dirty="0"/>
            </a:br>
            <a:r>
              <a:rPr lang="de-DE" sz="2000" dirty="0" err="1"/>
              <a:t>richtung</a:t>
            </a:r>
            <a:r>
              <a:rPr lang="de-DE" sz="2000" dirty="0"/>
              <a:t> gelernt werden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de-DE" sz="2000" dirty="0"/>
              <a:t>Qualifizierte Berufs- und Studienorientierung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/>
              <a:t>Vorteile des Beruflichen Gymnasiums</a:t>
            </a:r>
          </a:p>
        </p:txBody>
      </p:sp>
    </p:spTree>
    <p:extLst>
      <p:ext uri="{BB962C8B-B14F-4D97-AF65-F5344CB8AC3E}">
        <p14:creationId xmlns:p14="http://schemas.microsoft.com/office/powerpoint/2010/main" val="224695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10002" y="2378554"/>
            <a:ext cx="7559708" cy="354928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de-DE" sz="2400" dirty="0"/>
              <a:t>Best Support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Projekt Existenzgründung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Berufsinformationstage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Hochschulinformationstage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Bewerber Center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Schüler als Bosse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Betriebsbesichtigungen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Cambridge </a:t>
            </a:r>
            <a:r>
              <a:rPr lang="de-DE" sz="2400" dirty="0" err="1"/>
              <a:t>Certificate</a:t>
            </a:r>
            <a:endParaRPr lang="de-DE" sz="2400" dirty="0"/>
          </a:p>
          <a:p>
            <a:pPr marL="342900" indent="-342900">
              <a:buFont typeface="Arial"/>
              <a:buChar char="•"/>
            </a:pP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Berufs- und Studienorientierung</a:t>
            </a:r>
          </a:p>
        </p:txBody>
      </p:sp>
      <p:pic>
        <p:nvPicPr>
          <p:cNvPr id="5" name="Picture 6" descr="Orientier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002" y="2928006"/>
            <a:ext cx="2653970" cy="16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4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565636" y="2210944"/>
            <a:ext cx="7559708" cy="375630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Versetzung in die Einführungsphase eines Gymnasiums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Qualifizierender Realschulabschluss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Mittlerer Abschluss mit Notendurchschnitt 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in D, E, M und einer Naturwissenschaft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in den übrigen Fächern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dirty="0">
                <a:solidFill>
                  <a:srgbClr val="000000"/>
                </a:solidFill>
              </a:rPr>
              <a:t>jeweils besser als 3,0 und</a:t>
            </a:r>
            <a:br>
              <a:rPr lang="de-DE" sz="2200" dirty="0">
                <a:solidFill>
                  <a:srgbClr val="000000"/>
                </a:solidFill>
              </a:rPr>
            </a:br>
            <a:r>
              <a:rPr lang="de-DE" sz="2200" dirty="0">
                <a:solidFill>
                  <a:srgbClr val="000000"/>
                </a:solidFill>
              </a:rPr>
              <a:t>positivem Gutachten der abgebenden Schule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Anmeldung bis zum 1. März über die abgebende </a:t>
            </a:r>
            <a:br>
              <a:rPr lang="de-DE" sz="2200" dirty="0">
                <a:solidFill>
                  <a:srgbClr val="000000"/>
                </a:solidFill>
              </a:rPr>
            </a:br>
            <a:r>
              <a:rPr lang="de-DE" sz="2200" dirty="0">
                <a:solidFill>
                  <a:srgbClr val="000000"/>
                </a:solidFill>
              </a:rPr>
              <a:t>Schule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Zugangsvoraussetzungen</a:t>
            </a:r>
          </a:p>
        </p:txBody>
      </p:sp>
    </p:spTree>
    <p:extLst>
      <p:ext uri="{BB962C8B-B14F-4D97-AF65-F5344CB8AC3E}">
        <p14:creationId xmlns:p14="http://schemas.microsoft.com/office/powerpoint/2010/main" val="1502468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Wir laden ein:</a:t>
            </a:r>
          </a:p>
        </p:txBody>
      </p:sp>
      <p:sp>
        <p:nvSpPr>
          <p:cNvPr id="4" name="Untertitel 1"/>
          <p:cNvSpPr txBox="1">
            <a:spLocks/>
          </p:cNvSpPr>
          <p:nvPr/>
        </p:nvSpPr>
        <p:spPr>
          <a:xfrm>
            <a:off x="555811" y="2420470"/>
            <a:ext cx="7550243" cy="3672420"/>
          </a:xfrm>
          <a:custGeom>
            <a:avLst/>
            <a:gdLst>
              <a:gd name="connsiteX0" fmla="*/ 0 w 10080000"/>
              <a:gd name="connsiteY0" fmla="*/ 0 h 3852000"/>
              <a:gd name="connsiteX1" fmla="*/ 10080000 w 10080000"/>
              <a:gd name="connsiteY1" fmla="*/ 0 h 3852000"/>
              <a:gd name="connsiteX2" fmla="*/ 10080000 w 10080000"/>
              <a:gd name="connsiteY2" fmla="*/ 3852000 h 3852000"/>
              <a:gd name="connsiteX3" fmla="*/ 0 w 10080000"/>
              <a:gd name="connsiteY3" fmla="*/ 3852000 h 3852000"/>
              <a:gd name="connsiteX4" fmla="*/ 0 w 10080000"/>
              <a:gd name="connsiteY4" fmla="*/ 0 h 38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000" h="3852000">
                <a:moveTo>
                  <a:pt x="0" y="0"/>
                </a:moveTo>
                <a:lnTo>
                  <a:pt x="10080000" y="0"/>
                </a:lnTo>
                <a:lnTo>
                  <a:pt x="10080000" y="3852000"/>
                </a:lnTo>
                <a:lnTo>
                  <a:pt x="0" y="3852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5000"/>
            </a:pPr>
            <a:endParaRPr lang="de-DE" sz="2000" dirty="0"/>
          </a:p>
          <a:p>
            <a:pPr>
              <a:buSzPct val="105000"/>
            </a:pPr>
            <a:r>
              <a:rPr lang="de-DE" sz="2000" dirty="0"/>
              <a:t>… zum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Schnuppertag</a:t>
            </a:r>
            <a:r>
              <a:rPr lang="de-DE" sz="2000" dirty="0"/>
              <a:t> im BG am </a:t>
            </a:r>
            <a:r>
              <a:rPr lang="de-DE" sz="2400" b="1" dirty="0"/>
              <a:t>Mittwoch, 19.01.2022</a:t>
            </a:r>
          </a:p>
          <a:p>
            <a:pPr>
              <a:buSzPct val="105000"/>
            </a:pPr>
            <a:r>
              <a:rPr lang="de-DE" sz="1600" dirty="0">
                <a:solidFill>
                  <a:schemeClr val="tx1"/>
                </a:solidFill>
              </a:rPr>
              <a:t>	</a:t>
            </a:r>
            <a:r>
              <a:rPr lang="de-DE" sz="1600" b="1" dirty="0">
                <a:solidFill>
                  <a:srgbClr val="FF0000"/>
                </a:solidFill>
              </a:rPr>
              <a:t>Muss leider aufgrund der pandemischen Lage entfallen!!!</a:t>
            </a:r>
          </a:p>
          <a:p>
            <a:pPr>
              <a:buSzPct val="105000"/>
            </a:pPr>
            <a:endParaRPr lang="de-DE" sz="2000" dirty="0"/>
          </a:p>
          <a:p>
            <a:pPr>
              <a:buSzPct val="105000"/>
            </a:pPr>
            <a:r>
              <a:rPr lang="de-DE" sz="2000" dirty="0"/>
              <a:t>… auf unsere Website </a:t>
            </a:r>
            <a:r>
              <a:rPr lang="de-DE" sz="2400" b="1" dirty="0">
                <a:hlinkClick r:id="rId2"/>
              </a:rPr>
              <a:t>www.ks-hanau.de</a:t>
            </a:r>
            <a:br>
              <a:rPr lang="de-DE" sz="2400" b="1" dirty="0"/>
            </a:br>
            <a:r>
              <a:rPr lang="de-DE" sz="1400" dirty="0">
                <a:solidFill>
                  <a:schemeClr val="tx1"/>
                </a:solidFill>
              </a:rPr>
              <a:t>(da gibt es alle Informationen nochmal und auch Anmeldeunterlagen zum Download)</a:t>
            </a:r>
          </a:p>
          <a:p>
            <a:pPr>
              <a:buSzPct val="105000"/>
            </a:pPr>
            <a:endParaRPr lang="de-DE" sz="1400" dirty="0">
              <a:solidFill>
                <a:schemeClr val="tx1"/>
              </a:solidFill>
            </a:endParaRPr>
          </a:p>
          <a:p>
            <a:pPr>
              <a:buSzPct val="105000"/>
            </a:pPr>
            <a:r>
              <a:rPr lang="de-DE" sz="1400" dirty="0">
                <a:solidFill>
                  <a:schemeClr val="tx1"/>
                </a:solidFill>
              </a:rPr>
              <a:t>	</a:t>
            </a:r>
            <a:r>
              <a:rPr lang="de-DE" sz="2800" b="1" dirty="0">
                <a:solidFill>
                  <a:schemeClr val="accent1"/>
                </a:solidFill>
              </a:rPr>
              <a:t> Herzlichen Dank für Ihr Interesse!</a:t>
            </a:r>
            <a:endParaRPr lang="de-DE" sz="2800" dirty="0">
              <a:solidFill>
                <a:schemeClr val="accent1"/>
              </a:solidFill>
            </a:endParaRPr>
          </a:p>
          <a:p>
            <a:pPr>
              <a:buSzPct val="105000"/>
            </a:pP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17834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de-DE" sz="2000" dirty="0">
                <a:hlinkClick r:id="rId2" action="ppaction://hlinksldjump"/>
              </a:rPr>
              <a:t>Zielsetzungen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r>
              <a:rPr lang="de-DE" sz="2000" dirty="0">
                <a:hlinkClick r:id="rId3" action="ppaction://hlinksldjump"/>
              </a:rPr>
              <a:t>Organisation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r>
              <a:rPr lang="de-DE" sz="2000" dirty="0">
                <a:hlinkClick r:id="" action="ppaction://hlinkshowjump?jump=nextslide"/>
              </a:rPr>
              <a:t>Fachrichtungen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r>
              <a:rPr lang="de-DE" sz="2000" dirty="0">
                <a:hlinkClick r:id="" action="ppaction://hlinkshowjump?jump=nextslide"/>
              </a:rPr>
              <a:t>Besonderheiten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r>
              <a:rPr lang="de-DE" sz="2000" dirty="0">
                <a:hlinkClick r:id="rId4" action="ppaction://hlinksldjump"/>
              </a:rPr>
              <a:t>Vorteile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r>
              <a:rPr lang="de-DE" sz="2000" dirty="0">
                <a:hlinkClick r:id="rId5" action="ppaction://hlinksldjump"/>
              </a:rPr>
              <a:t>Berufs- und Studienorientierung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r>
              <a:rPr lang="de-DE" sz="2000" dirty="0">
                <a:hlinkClick r:id="rId6" action="ppaction://hlinksldjump"/>
              </a:rPr>
              <a:t>Zugangsvoraussetzungen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sz="4000" dirty="0"/>
              <a:t>Inhalte</a:t>
            </a:r>
          </a:p>
        </p:txBody>
      </p:sp>
    </p:spTree>
    <p:extLst>
      <p:ext uri="{BB962C8B-B14F-4D97-AF65-F5344CB8AC3E}">
        <p14:creationId xmlns:p14="http://schemas.microsoft.com/office/powerpoint/2010/main" val="55619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Zielsetzungen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0002" y="2378553"/>
            <a:ext cx="7032137" cy="3526487"/>
          </a:xfrm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buFont typeface="Arial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Allgemeine Hochschulreife (Abitur), die zum Studium aller Fachrichtungen an jeder Hochschule und Universität berechtigt</a:t>
            </a:r>
          </a:p>
          <a:p>
            <a:pPr marL="342900" indent="-342900" eaLnBrk="1" hangingPunct="1">
              <a:lnSpc>
                <a:spcPct val="100000"/>
              </a:lnSpc>
              <a:buFont typeface="Arial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Vorbereitung auf eine qualifizierte Berufs-</a:t>
            </a:r>
            <a:br>
              <a:rPr lang="de-DE" sz="2400" dirty="0">
                <a:solidFill>
                  <a:srgbClr val="000000"/>
                </a:solidFill>
              </a:rPr>
            </a:br>
            <a:r>
              <a:rPr lang="de-DE" sz="2400" dirty="0" err="1">
                <a:solidFill>
                  <a:srgbClr val="000000"/>
                </a:solidFill>
              </a:rPr>
              <a:t>ausbildung</a:t>
            </a:r>
            <a:endParaRPr lang="de-DE" sz="2400" dirty="0">
              <a:solidFill>
                <a:srgbClr val="000000"/>
              </a:solidFill>
            </a:endParaRPr>
          </a:p>
          <a:p>
            <a:pPr marL="800100" lvl="1" indent="-342900" algn="l" eaLnBrk="1" hangingPunct="1">
              <a:lnSpc>
                <a:spcPct val="100000"/>
              </a:lnSpc>
              <a:buFont typeface="Symbol" charset="2"/>
              <a:buChar char="-"/>
            </a:pPr>
            <a:r>
              <a:rPr lang="de-DE" sz="2400" dirty="0">
                <a:solidFill>
                  <a:srgbClr val="000000"/>
                </a:solidFill>
              </a:rPr>
              <a:t>im kaufmännischen Bereich oder</a:t>
            </a:r>
          </a:p>
          <a:p>
            <a:pPr marL="800100" lvl="1" indent="-342900" algn="l" eaLnBrk="1" hangingPunct="1">
              <a:lnSpc>
                <a:spcPct val="100000"/>
              </a:lnSpc>
              <a:buFont typeface="Symbol" charset="2"/>
              <a:buChar char="-"/>
            </a:pPr>
            <a:r>
              <a:rPr lang="de-DE" sz="2400" dirty="0">
                <a:solidFill>
                  <a:srgbClr val="000000"/>
                </a:solidFill>
              </a:rPr>
              <a:t>für medizinische Berufe oder</a:t>
            </a:r>
          </a:p>
          <a:p>
            <a:pPr marL="800100" lvl="1" indent="-342900" algn="l" eaLnBrk="1" hangingPunct="1">
              <a:lnSpc>
                <a:spcPct val="100000"/>
              </a:lnSpc>
              <a:buFont typeface="Symbol" charset="2"/>
              <a:buChar char="-"/>
            </a:pPr>
            <a:r>
              <a:rPr lang="de-DE" sz="2400" dirty="0">
                <a:solidFill>
                  <a:srgbClr val="000000"/>
                </a:solidFill>
              </a:rPr>
              <a:t>im pädagogischen Bereich</a:t>
            </a:r>
          </a:p>
        </p:txBody>
      </p:sp>
      <p:pic>
        <p:nvPicPr>
          <p:cNvPr id="5" name="Picture 12" descr="Absolven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817" y="2464541"/>
            <a:ext cx="2129971" cy="16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6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23807" y="2199102"/>
            <a:ext cx="7258648" cy="343579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Einführungsphase</a:t>
            </a:r>
            <a:r>
              <a:rPr lang="en-US" sz="2400" dirty="0">
                <a:solidFill>
                  <a:schemeClr val="tx1"/>
                </a:solidFill>
              </a:rPr>
              <a:t>  (</a:t>
            </a:r>
            <a:r>
              <a:rPr lang="en-US" sz="2400" dirty="0" err="1">
                <a:solidFill>
                  <a:schemeClr val="tx1"/>
                </a:solidFill>
              </a:rPr>
              <a:t>Jahrgangsstufe</a:t>
            </a:r>
            <a:r>
              <a:rPr lang="en-US" sz="2400" dirty="0">
                <a:solidFill>
                  <a:schemeClr val="tx1"/>
                </a:solidFill>
              </a:rPr>
              <a:t> 11) in </a:t>
            </a:r>
            <a:r>
              <a:rPr lang="en-US" sz="2400" dirty="0" err="1">
                <a:solidFill>
                  <a:schemeClr val="tx1"/>
                </a:solidFill>
              </a:rPr>
              <a:t>Klassen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Qualifikationsphase</a:t>
            </a:r>
            <a:r>
              <a:rPr lang="en-US" sz="2400" dirty="0">
                <a:solidFill>
                  <a:schemeClr val="tx1"/>
                </a:solidFill>
              </a:rPr>
              <a:t> (ab </a:t>
            </a:r>
            <a:r>
              <a:rPr lang="en-US" sz="2400" dirty="0" err="1">
                <a:solidFill>
                  <a:schemeClr val="tx1"/>
                </a:solidFill>
              </a:rPr>
              <a:t>Jahrgangsstufe</a:t>
            </a:r>
            <a:r>
              <a:rPr lang="en-US" sz="2400" dirty="0">
                <a:solidFill>
                  <a:schemeClr val="tx1"/>
                </a:solidFill>
              </a:rPr>
              <a:t> 12) </a:t>
            </a:r>
            <a:r>
              <a:rPr lang="en-US" sz="2400" dirty="0" err="1">
                <a:solidFill>
                  <a:schemeClr val="tx1"/>
                </a:solidFill>
              </a:rPr>
              <a:t>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Kurssystem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Abiturprüfung</a:t>
            </a:r>
            <a:endParaRPr lang="en-US" sz="2400" dirty="0">
              <a:solidFill>
                <a:schemeClr val="tx1"/>
              </a:solidFill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sz="2400" dirty="0" err="1"/>
              <a:t>Schriftlich</a:t>
            </a:r>
            <a:r>
              <a:rPr lang="en-US" sz="2400" dirty="0"/>
              <a:t>: </a:t>
            </a:r>
            <a:r>
              <a:rPr lang="en-US" sz="2400" dirty="0" err="1"/>
              <a:t>Landesabitur</a:t>
            </a:r>
            <a:r>
              <a:rPr lang="en-US" sz="2400" dirty="0"/>
              <a:t> in </a:t>
            </a:r>
            <a:r>
              <a:rPr lang="en-US" sz="2400" dirty="0" err="1"/>
              <a:t>zwei</a:t>
            </a:r>
            <a:r>
              <a:rPr lang="en-US" sz="2400" dirty="0"/>
              <a:t> </a:t>
            </a:r>
            <a:r>
              <a:rPr lang="en-US" sz="2400" dirty="0" err="1"/>
              <a:t>Leistungskursen</a:t>
            </a:r>
            <a:r>
              <a:rPr lang="en-US" sz="2400" dirty="0"/>
              <a:t> und </a:t>
            </a:r>
            <a:r>
              <a:rPr lang="en-US" sz="2400" dirty="0" err="1"/>
              <a:t>einem</a:t>
            </a:r>
            <a:r>
              <a:rPr lang="en-US" sz="2400" dirty="0"/>
              <a:t> </a:t>
            </a:r>
            <a:r>
              <a:rPr lang="en-US" sz="2400" dirty="0" err="1"/>
              <a:t>Grundkurs</a:t>
            </a:r>
            <a:endParaRPr lang="en-US" sz="2400" dirty="0"/>
          </a:p>
          <a:p>
            <a:pPr marL="800100" lvl="1" indent="-342900" algn="l">
              <a:buFont typeface="Arial"/>
              <a:buChar char="•"/>
            </a:pPr>
            <a:r>
              <a:rPr lang="en-US" sz="2400" dirty="0" err="1"/>
              <a:t>mündlich</a:t>
            </a:r>
            <a:r>
              <a:rPr lang="en-US" sz="2400" dirty="0"/>
              <a:t> in </a:t>
            </a:r>
            <a:r>
              <a:rPr lang="en-US" sz="2400" dirty="0" err="1"/>
              <a:t>zwei</a:t>
            </a:r>
            <a:r>
              <a:rPr lang="en-US" sz="2400" dirty="0"/>
              <a:t> </a:t>
            </a:r>
            <a:r>
              <a:rPr lang="en-US" sz="2400" dirty="0" err="1"/>
              <a:t>Grundkursen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ggf</a:t>
            </a:r>
            <a:r>
              <a:rPr lang="en-US" sz="2400" dirty="0"/>
              <a:t>. </a:t>
            </a:r>
            <a:r>
              <a:rPr lang="en-US" sz="2400" dirty="0" err="1"/>
              <a:t>Präsentation</a:t>
            </a:r>
            <a:r>
              <a:rPr lang="en-US" sz="2400" dirty="0"/>
              <a:t> </a:t>
            </a:r>
            <a:r>
              <a:rPr lang="en-US" sz="2400" dirty="0" err="1"/>
              <a:t>oder</a:t>
            </a:r>
            <a:r>
              <a:rPr lang="en-US" sz="2400" dirty="0"/>
              <a:t> </a:t>
            </a:r>
            <a:r>
              <a:rPr lang="en-US" sz="2400" dirty="0" err="1"/>
              <a:t>besondere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Lernleistung</a:t>
            </a:r>
            <a:r>
              <a:rPr lang="en-US" sz="2400" dirty="0"/>
              <a:t>)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Organisation</a:t>
            </a:r>
            <a:r>
              <a:rPr lang="en-US" sz="3200" dirty="0"/>
              <a:t> des </a:t>
            </a:r>
            <a:r>
              <a:rPr lang="en-US" sz="3200" dirty="0" err="1"/>
              <a:t>Beruflichen</a:t>
            </a:r>
            <a:r>
              <a:rPr lang="en-US" sz="3200" dirty="0"/>
              <a:t> Gymnasiums</a:t>
            </a:r>
          </a:p>
        </p:txBody>
      </p:sp>
    </p:spTree>
    <p:extLst>
      <p:ext uri="{BB962C8B-B14F-4D97-AF65-F5344CB8AC3E}">
        <p14:creationId xmlns:p14="http://schemas.microsoft.com/office/powerpoint/2010/main" val="27365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23807" y="2199102"/>
            <a:ext cx="6436214" cy="343579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Wirtschaftslehre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Rechnungs</a:t>
            </a:r>
            <a:r>
              <a:rPr lang="en-US" sz="2400" dirty="0">
                <a:solidFill>
                  <a:schemeClr val="tx1"/>
                </a:solidFill>
              </a:rPr>
              <a:t>-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wesen</a:t>
            </a:r>
            <a:r>
              <a:rPr lang="en-US" sz="2400" dirty="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Datenverarbeitung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BWL (</a:t>
            </a:r>
            <a:r>
              <a:rPr lang="en-US" sz="2400" dirty="0" err="1">
                <a:solidFill>
                  <a:schemeClr val="tx1"/>
                </a:solidFill>
              </a:rPr>
              <a:t>Produktion</a:t>
            </a:r>
            <a:r>
              <a:rPr lang="en-US" sz="2400" dirty="0">
                <a:solidFill>
                  <a:schemeClr val="tx1"/>
                </a:solidFill>
              </a:rPr>
              <a:t>, Marketing) und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VWL (</a:t>
            </a:r>
            <a:r>
              <a:rPr lang="en-US" sz="2400" dirty="0" err="1">
                <a:solidFill>
                  <a:schemeClr val="tx1"/>
                </a:solidFill>
              </a:rPr>
              <a:t>Konjunktur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Beschäftigung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Grundlagen</a:t>
            </a:r>
            <a:r>
              <a:rPr lang="en-US" sz="2400" dirty="0">
                <a:solidFill>
                  <a:schemeClr val="tx1"/>
                </a:solidFill>
              </a:rPr>
              <a:t> der </a:t>
            </a:r>
            <a:r>
              <a:rPr lang="en-US" sz="2400" dirty="0" err="1">
                <a:solidFill>
                  <a:schemeClr val="tx1"/>
                </a:solidFill>
              </a:rPr>
              <a:t>Buchführung</a:t>
            </a:r>
            <a:r>
              <a:rPr lang="en-US" sz="2400" dirty="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Bilanzierung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Existenzgründung</a:t>
            </a:r>
            <a:r>
              <a:rPr lang="en-US" sz="2400" dirty="0">
                <a:solidFill>
                  <a:schemeClr val="tx1"/>
                </a:solidFill>
              </a:rPr>
              <a:t> “</a:t>
            </a:r>
            <a:r>
              <a:rPr lang="en-US" sz="2400" dirty="0" err="1">
                <a:solidFill>
                  <a:schemeClr val="tx1"/>
                </a:solidFill>
              </a:rPr>
              <a:t>Jugend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gründet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Fachrichtung</a:t>
            </a:r>
            <a:r>
              <a:rPr lang="en-US" sz="3200" dirty="0"/>
              <a:t> </a:t>
            </a:r>
            <a:r>
              <a:rPr lang="en-US" sz="3200" dirty="0" err="1"/>
              <a:t>Wirtschaft</a:t>
            </a:r>
            <a:endParaRPr lang="en-US" sz="32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861" y="1063048"/>
            <a:ext cx="2333780" cy="20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23806" y="2199101"/>
            <a:ext cx="5724139" cy="348699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Business Studies and Economics,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mit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Themen</a:t>
            </a:r>
            <a:r>
              <a:rPr lang="en-US" sz="2400" dirty="0">
                <a:solidFill>
                  <a:schemeClr val="tx1"/>
                </a:solidFill>
              </a:rPr>
              <a:t> der </a:t>
            </a:r>
            <a:r>
              <a:rPr lang="en-US" sz="2400" dirty="0" err="1">
                <a:solidFill>
                  <a:schemeClr val="tx1"/>
                </a:solidFill>
              </a:rPr>
              <a:t>Betriebs</a:t>
            </a:r>
            <a:r>
              <a:rPr lang="en-US" sz="2400" dirty="0">
                <a:solidFill>
                  <a:schemeClr val="tx1"/>
                </a:solidFill>
              </a:rPr>
              <a:t>- und </a:t>
            </a:r>
            <a:r>
              <a:rPr lang="en-US" sz="2400" dirty="0" err="1">
                <a:solidFill>
                  <a:schemeClr val="tx1"/>
                </a:solidFill>
              </a:rPr>
              <a:t>Volkswirtschaftslehre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Fachliteratur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wird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bereits</a:t>
            </a:r>
            <a:r>
              <a:rPr lang="en-US" sz="2400" dirty="0">
                <a:solidFill>
                  <a:schemeClr val="tx1"/>
                </a:solidFill>
              </a:rPr>
              <a:t> auf </a:t>
            </a:r>
            <a:r>
              <a:rPr lang="en-US" sz="2400" dirty="0" err="1">
                <a:solidFill>
                  <a:schemeClr val="tx1"/>
                </a:solidFill>
              </a:rPr>
              <a:t>englisch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gelesen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Gute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Vorbereitung</a:t>
            </a:r>
            <a:r>
              <a:rPr lang="en-US" sz="2400" dirty="0">
                <a:solidFill>
                  <a:schemeClr val="tx1"/>
                </a:solidFill>
              </a:rPr>
              <a:t> auf </a:t>
            </a:r>
            <a:r>
              <a:rPr lang="en-US" sz="2400" dirty="0" err="1">
                <a:solidFill>
                  <a:schemeClr val="tx1"/>
                </a:solidFill>
              </a:rPr>
              <a:t>ein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späteres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Studium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Englisch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ist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Betriebssprache</a:t>
            </a:r>
            <a:r>
              <a:rPr lang="en-US" sz="2400" dirty="0">
                <a:solidFill>
                  <a:schemeClr val="tx1"/>
                </a:solidFill>
              </a:rPr>
              <a:t> in global </a:t>
            </a:r>
            <a:r>
              <a:rPr lang="en-US" sz="2400" dirty="0" err="1">
                <a:solidFill>
                  <a:schemeClr val="tx1"/>
                </a:solidFill>
              </a:rPr>
              <a:t>tätigen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Unternehmen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Fachrichtung</a:t>
            </a:r>
            <a:r>
              <a:rPr lang="en-US" sz="3200" dirty="0"/>
              <a:t> </a:t>
            </a:r>
            <a:r>
              <a:rPr lang="en-US" sz="3200" dirty="0" err="1"/>
              <a:t>Wirtschaftslehre</a:t>
            </a:r>
            <a:r>
              <a:rPr lang="en-US" sz="3200" dirty="0"/>
              <a:t> - bilingual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128" y="1815171"/>
            <a:ext cx="2310581" cy="13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23807" y="2375338"/>
            <a:ext cx="6049959" cy="325955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Gesundheitslehre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>
                <a:solidFill>
                  <a:schemeClr val="tx1"/>
                </a:solidFill>
              </a:rPr>
              <a:t>Prävention</a:t>
            </a:r>
            <a:r>
              <a:rPr lang="en-US" sz="2400" dirty="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Gesundheitsökonomie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Medizinische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Themen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Physiologie</a:t>
            </a:r>
            <a:r>
              <a:rPr lang="en-US" sz="2400" dirty="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Anatomie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Ursache</a:t>
            </a:r>
            <a:r>
              <a:rPr lang="en-US" sz="2400" dirty="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Heilung</a:t>
            </a:r>
            <a:r>
              <a:rPr lang="en-US" sz="2400" dirty="0">
                <a:solidFill>
                  <a:schemeClr val="tx1"/>
                </a:solidFill>
              </a:rPr>
              <a:t> von </a:t>
            </a:r>
            <a:r>
              <a:rPr lang="en-US" sz="2400" dirty="0" err="1">
                <a:solidFill>
                  <a:schemeClr val="tx1"/>
                </a:solidFill>
              </a:rPr>
              <a:t>Krankheiten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Herzchirugie</a:t>
            </a:r>
            <a:r>
              <a:rPr lang="en-US" sz="2400" dirty="0">
                <a:solidFill>
                  <a:schemeClr val="tx1"/>
                </a:solidFill>
              </a:rPr>
              <a:t> der </a:t>
            </a:r>
            <a:r>
              <a:rPr lang="en-US" sz="2400" dirty="0" err="1">
                <a:solidFill>
                  <a:schemeClr val="tx1"/>
                </a:solidFill>
              </a:rPr>
              <a:t>Kerkhoff-Klinik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Pathologie</a:t>
            </a:r>
            <a:r>
              <a:rPr lang="en-US" sz="2400" dirty="0">
                <a:solidFill>
                  <a:schemeClr val="tx1"/>
                </a:solidFill>
              </a:rPr>
              <a:t> der </a:t>
            </a:r>
            <a:r>
              <a:rPr lang="en-US" sz="2400" dirty="0" err="1">
                <a:solidFill>
                  <a:schemeClr val="tx1"/>
                </a:solidFill>
              </a:rPr>
              <a:t>Uni-Klinik</a:t>
            </a:r>
            <a:r>
              <a:rPr lang="en-US" sz="2400" dirty="0">
                <a:solidFill>
                  <a:schemeClr val="tx1"/>
                </a:solidFill>
              </a:rPr>
              <a:t> Frankfurt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Fachrichtung</a:t>
            </a:r>
            <a:r>
              <a:rPr lang="en-US" sz="3200" dirty="0"/>
              <a:t> Gesundheit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86" y="1047661"/>
            <a:ext cx="2734383" cy="194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4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581436" y="2088899"/>
            <a:ext cx="6623595" cy="373902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Erziehungswissenschaft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Bildungsprozesse</a:t>
            </a:r>
            <a:r>
              <a:rPr lang="en-US" sz="2400" dirty="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Psychologie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Klassiker</a:t>
            </a:r>
            <a:r>
              <a:rPr lang="en-US" sz="2400" dirty="0">
                <a:solidFill>
                  <a:schemeClr val="tx1"/>
                </a:solidFill>
              </a:rPr>
              <a:t> der </a:t>
            </a:r>
            <a:r>
              <a:rPr lang="en-US" sz="2400" dirty="0" err="1">
                <a:solidFill>
                  <a:schemeClr val="tx1"/>
                </a:solidFill>
              </a:rPr>
              <a:t>Pädagogik</a:t>
            </a:r>
            <a:r>
              <a:rPr lang="en-US" sz="2400" dirty="0">
                <a:solidFill>
                  <a:schemeClr val="tx1"/>
                </a:solidFill>
              </a:rPr>
              <a:t> (Johann Pestalozzi) und </a:t>
            </a:r>
            <a:r>
              <a:rPr lang="en-US" sz="2400" dirty="0" err="1">
                <a:solidFill>
                  <a:schemeClr val="tx1"/>
                </a:solidFill>
              </a:rPr>
              <a:t>reformpädagogische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Ansätze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z.B</a:t>
            </a:r>
            <a:r>
              <a:rPr lang="en-US" sz="2400" dirty="0">
                <a:solidFill>
                  <a:schemeClr val="tx1"/>
                </a:solidFill>
              </a:rPr>
              <a:t>. Maria Montessori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Kommunikation</a:t>
            </a:r>
            <a:r>
              <a:rPr lang="en-US" sz="2400" dirty="0">
                <a:solidFill>
                  <a:schemeClr val="tx1"/>
                </a:solidFill>
              </a:rPr>
              <a:t> in </a:t>
            </a:r>
            <a:r>
              <a:rPr lang="en-US" sz="2400" dirty="0" err="1">
                <a:solidFill>
                  <a:schemeClr val="tx1"/>
                </a:solidFill>
              </a:rPr>
              <a:t>Theorie</a:t>
            </a:r>
            <a:r>
              <a:rPr lang="en-US" sz="2400" dirty="0">
                <a:solidFill>
                  <a:schemeClr val="tx1"/>
                </a:solidFill>
              </a:rPr>
              <a:t> und Praxis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Grundlagen</a:t>
            </a:r>
            <a:r>
              <a:rPr lang="en-US" sz="2400" dirty="0">
                <a:solidFill>
                  <a:schemeClr val="tx1"/>
                </a:solidFill>
              </a:rPr>
              <a:t> der </a:t>
            </a:r>
            <a:r>
              <a:rPr lang="en-US" sz="2400" dirty="0" err="1">
                <a:solidFill>
                  <a:schemeClr val="tx1"/>
                </a:solidFill>
              </a:rPr>
              <a:t>Entwicklungs</a:t>
            </a:r>
            <a:r>
              <a:rPr lang="en-US" sz="2400" dirty="0">
                <a:solidFill>
                  <a:schemeClr val="tx1"/>
                </a:solidFill>
              </a:rPr>
              <a:t>- und </a:t>
            </a:r>
            <a:r>
              <a:rPr lang="en-US" sz="2400" dirty="0" err="1">
                <a:solidFill>
                  <a:schemeClr val="tx1"/>
                </a:solidFill>
              </a:rPr>
              <a:t>Persönlichkeitspsychologie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 </a:t>
            </a:r>
            <a:r>
              <a:rPr lang="en-US" sz="2400" dirty="0" err="1">
                <a:solidFill>
                  <a:schemeClr val="tx1"/>
                </a:solidFill>
              </a:rPr>
              <a:t>Kooperation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mit</a:t>
            </a:r>
            <a:r>
              <a:rPr lang="en-US" sz="2400" dirty="0">
                <a:solidFill>
                  <a:schemeClr val="tx1"/>
                </a:solidFill>
              </a:rPr>
              <a:t> der Eugen-Kaiser-</a:t>
            </a:r>
            <a:r>
              <a:rPr lang="en-US" sz="2400" dirty="0" err="1">
                <a:solidFill>
                  <a:schemeClr val="tx1"/>
                </a:solidFill>
              </a:rPr>
              <a:t>Schule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Fachrichtung</a:t>
            </a:r>
            <a:r>
              <a:rPr lang="en-US" sz="3200" dirty="0"/>
              <a:t> </a:t>
            </a:r>
            <a:r>
              <a:rPr lang="en-US" sz="3200" dirty="0" err="1"/>
              <a:t>Erziehungswissenschaft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594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739057" y="2173602"/>
            <a:ext cx="7559708" cy="37227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400" dirty="0"/>
              <a:t>Beispiele aus unserem Angebot: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800" dirty="0"/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Optimale Berufsvorbereitung für Gesundheits- und Wirtschaftsberufe sowie für zukünftige Lehrer*innen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Bilingualer Unterricht in Geschichte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Selbstlernzentrum (mit vernetzten PC-Arbeitsplätzen)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Schüler als Bosse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Kooperation mit Partnerschulen in</a:t>
            </a: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dirty="0"/>
              <a:t>Wisconsin (USA) </a:t>
            </a: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dirty="0"/>
              <a:t>Frankreich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Sporttage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Förderkurse durch Fachlehrkräfte in der E-Phase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/>
              <a:t>Methodentage in E-Phase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Besonderheiten</a:t>
            </a:r>
          </a:p>
        </p:txBody>
      </p:sp>
    </p:spTree>
    <p:extLst>
      <p:ext uri="{BB962C8B-B14F-4D97-AF65-F5344CB8AC3E}">
        <p14:creationId xmlns:p14="http://schemas.microsoft.com/office/powerpoint/2010/main" val="3791461103"/>
      </p:ext>
    </p:extLst>
  </p:cSld>
  <p:clrMapOvr>
    <a:masterClrMapping/>
  </p:clrMapOvr>
</p:sld>
</file>

<file path=ppt/theme/theme1.xml><?xml version="1.0" encoding="utf-8"?>
<a:theme xmlns:a="http://schemas.openxmlformats.org/drawingml/2006/main" name="PP_Design_KSH_2017">
  <a:themeElements>
    <a:clrScheme name="Farbwelt_KSH">
      <a:dk1>
        <a:srgbClr val="000000"/>
      </a:dk1>
      <a:lt1>
        <a:srgbClr val="FFFFFF"/>
      </a:lt1>
      <a:dk2>
        <a:srgbClr val="284156"/>
      </a:dk2>
      <a:lt2>
        <a:srgbClr val="76B82A"/>
      </a:lt2>
      <a:accent1>
        <a:srgbClr val="008BD2"/>
      </a:accent1>
      <a:accent2>
        <a:srgbClr val="76B82A"/>
      </a:accent2>
      <a:accent3>
        <a:srgbClr val="284156"/>
      </a:accent3>
      <a:accent4>
        <a:srgbClr val="FFFFFF"/>
      </a:accent4>
      <a:accent5>
        <a:srgbClr val="000000"/>
      </a:accent5>
      <a:accent6>
        <a:srgbClr val="FEFFFE"/>
      </a:accent6>
      <a:hlink>
        <a:srgbClr val="008BD2"/>
      </a:hlink>
      <a:folHlink>
        <a:srgbClr val="284156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Design_KSH_2017" id="{F427E53F-CDA0-A94A-BB23-BC2BBF2EE9B4}" vid="{D61E6260-BEAC-FF4D-8E4E-8AEBF1C7EBB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PP_Design_KSH_2017</Template>
  <TotalTime>0</TotalTime>
  <Words>649</Words>
  <Application>Microsoft Office PowerPoint</Application>
  <PresentationFormat>Bildschirmpräsentation (4:3)</PresentationFormat>
  <Paragraphs>122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Roboto</vt:lpstr>
      <vt:lpstr>Symbol</vt:lpstr>
      <vt:lpstr>PP_Design_KSH_2017</vt:lpstr>
      <vt:lpstr>Berufliches Gymnasium</vt:lpstr>
      <vt:lpstr>Inhalte</vt:lpstr>
      <vt:lpstr>Zielsetzungen</vt:lpstr>
      <vt:lpstr>Organisation des Beruflichen Gymnasiums</vt:lpstr>
      <vt:lpstr>Fachrichtung Wirtschaft</vt:lpstr>
      <vt:lpstr>Fachrichtung Wirtschaftslehre - bilingual</vt:lpstr>
      <vt:lpstr>Fachrichtung Gesundheit</vt:lpstr>
      <vt:lpstr>Fachrichtung Erziehungswissenschaft</vt:lpstr>
      <vt:lpstr>Besonderheiten</vt:lpstr>
      <vt:lpstr>Stundentafel in der Einführungsphase</vt:lpstr>
      <vt:lpstr>Leistungskurse der Q-Phase</vt:lpstr>
      <vt:lpstr>Fremdsprachen</vt:lpstr>
      <vt:lpstr>Vorteile des Beruflichen Gymnasiums</vt:lpstr>
      <vt:lpstr>Berufs- und Studienorientierung</vt:lpstr>
      <vt:lpstr>Zugangsvoraussetzungen</vt:lpstr>
      <vt:lpstr>Wir laden ein: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Guido Lomb</dc:creator>
  <cp:lastModifiedBy>Florian Alexander Weber</cp:lastModifiedBy>
  <cp:revision>75</cp:revision>
  <cp:lastPrinted>2017-09-23T07:51:05Z</cp:lastPrinted>
  <dcterms:created xsi:type="dcterms:W3CDTF">2017-08-07T11:26:37Z</dcterms:created>
  <dcterms:modified xsi:type="dcterms:W3CDTF">2021-12-06T08:53:23Z</dcterms:modified>
</cp:coreProperties>
</file>